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drawings/drawing5.xml" ContentType="application/vnd.openxmlformats-officedocument.drawingml.chartshapes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7.xml" ContentType="application/vnd.openxmlformats-officedocument.themeOverride+xml"/>
  <Override PartName="/ppt/drawings/drawing6.xml" ContentType="application/vnd.openxmlformats-officedocument.drawingml.chartshapes+xml"/>
  <Override PartName="/ppt/notesSlides/notesSlide2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8.xml" ContentType="application/vnd.openxmlformats-officedocument.themeOverride+xml"/>
  <Override PartName="/ppt/drawings/drawing7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9.xml" ContentType="application/vnd.openxmlformats-officedocument.themeOverr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7"/>
  </p:notesMasterIdLst>
  <p:sldIdLst>
    <p:sldId id="256" r:id="rId5"/>
    <p:sldId id="267" r:id="rId6"/>
    <p:sldId id="268" r:id="rId7"/>
    <p:sldId id="269" r:id="rId8"/>
    <p:sldId id="270" r:id="rId9"/>
    <p:sldId id="271" r:id="rId10"/>
    <p:sldId id="273" r:id="rId11"/>
    <p:sldId id="274" r:id="rId12"/>
    <p:sldId id="275" r:id="rId13"/>
    <p:sldId id="1128" r:id="rId14"/>
    <p:sldId id="1129" r:id="rId15"/>
    <p:sldId id="272" r:id="rId1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2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6A737B"/>
        </a:solidFill>
        <a:effectLst/>
        <a:uFillTx/>
        <a:latin typeface="Century Gothic"/>
        <a:ea typeface="Century Gothic"/>
        <a:cs typeface="Century Gothic"/>
        <a:sym typeface="Century Gothic"/>
      </a:defRPr>
    </a:lvl1pPr>
    <a:lvl2pPr marL="0" marR="0" indent="457126" algn="l" defTabSz="9142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6A737B"/>
        </a:solidFill>
        <a:effectLst/>
        <a:uFillTx/>
        <a:latin typeface="Century Gothic"/>
        <a:ea typeface="Century Gothic"/>
        <a:cs typeface="Century Gothic"/>
        <a:sym typeface="Century Gothic"/>
      </a:defRPr>
    </a:lvl2pPr>
    <a:lvl3pPr marL="0" marR="0" indent="914253" algn="l" defTabSz="9142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6A737B"/>
        </a:solidFill>
        <a:effectLst/>
        <a:uFillTx/>
        <a:latin typeface="Century Gothic"/>
        <a:ea typeface="Century Gothic"/>
        <a:cs typeface="Century Gothic"/>
        <a:sym typeface="Century Gothic"/>
      </a:defRPr>
    </a:lvl3pPr>
    <a:lvl4pPr marL="0" marR="0" indent="1371379" algn="l" defTabSz="9142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6A737B"/>
        </a:solidFill>
        <a:effectLst/>
        <a:uFillTx/>
        <a:latin typeface="Century Gothic"/>
        <a:ea typeface="Century Gothic"/>
        <a:cs typeface="Century Gothic"/>
        <a:sym typeface="Century Gothic"/>
      </a:defRPr>
    </a:lvl4pPr>
    <a:lvl5pPr marL="0" marR="0" indent="1828507" algn="l" defTabSz="9142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6A737B"/>
        </a:solidFill>
        <a:effectLst/>
        <a:uFillTx/>
        <a:latin typeface="Century Gothic"/>
        <a:ea typeface="Century Gothic"/>
        <a:cs typeface="Century Gothic"/>
        <a:sym typeface="Century Gothic"/>
      </a:defRPr>
    </a:lvl5pPr>
    <a:lvl6pPr marL="0" marR="0" indent="2285634" algn="l" defTabSz="9142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6A737B"/>
        </a:solidFill>
        <a:effectLst/>
        <a:uFillTx/>
        <a:latin typeface="Century Gothic"/>
        <a:ea typeface="Century Gothic"/>
        <a:cs typeface="Century Gothic"/>
        <a:sym typeface="Century Gothic"/>
      </a:defRPr>
    </a:lvl6pPr>
    <a:lvl7pPr marL="0" marR="0" indent="2742759" algn="l" defTabSz="9142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6A737B"/>
        </a:solidFill>
        <a:effectLst/>
        <a:uFillTx/>
        <a:latin typeface="Century Gothic"/>
        <a:ea typeface="Century Gothic"/>
        <a:cs typeface="Century Gothic"/>
        <a:sym typeface="Century Gothic"/>
      </a:defRPr>
    </a:lvl7pPr>
    <a:lvl8pPr marL="0" marR="0" indent="3199888" algn="l" defTabSz="9142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6A737B"/>
        </a:solidFill>
        <a:effectLst/>
        <a:uFillTx/>
        <a:latin typeface="Century Gothic"/>
        <a:ea typeface="Century Gothic"/>
        <a:cs typeface="Century Gothic"/>
        <a:sym typeface="Century Gothic"/>
      </a:defRPr>
    </a:lvl8pPr>
    <a:lvl9pPr marL="0" marR="0" indent="3657015" algn="l" defTabSz="914253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6A737B"/>
        </a:solidFill>
        <a:effectLst/>
        <a:uFillTx/>
        <a:latin typeface="Century Gothic"/>
        <a:ea typeface="Century Gothic"/>
        <a:cs typeface="Century Gothic"/>
        <a:sym typeface="Century Gothic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8ABE74C-10FE-77BB-C425-E299C52B7598}" name="Purnell, Kevin" initials="PK" userId="S::kevin.purnell@bsci.com::726e3973-ec9b-489a-ae8d-155c7737386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apdelaine, Taylor (she/her/hers)" initials="CT(" lastIdx="8" clrIdx="0">
    <p:extLst>
      <p:ext uri="{19B8F6BF-5375-455C-9EA6-DF929625EA0E}">
        <p15:presenceInfo xmlns:p15="http://schemas.microsoft.com/office/powerpoint/2012/main" userId="S::Taylor.Denlinger@bsci.com::d105953c-6520-4d4e-bfc9-2245105419ba" providerId="AD"/>
      </p:ext>
    </p:extLst>
  </p:cmAuthor>
  <p:cmAuthor id="2" name="Feeley, Marc" initials="FM" lastIdx="7" clrIdx="1">
    <p:extLst>
      <p:ext uri="{19B8F6BF-5375-455C-9EA6-DF929625EA0E}">
        <p15:presenceInfo xmlns:p15="http://schemas.microsoft.com/office/powerpoint/2012/main" userId="S::Marc.Feeley@bsci.com::d5a64c27-613d-4fd4-b832-f3d70d0f320b" providerId="AD"/>
      </p:ext>
    </p:extLst>
  </p:cmAuthor>
  <p:cmAuthor id="3" name="Stone, Carley" initials="SC" lastIdx="3" clrIdx="2">
    <p:extLst>
      <p:ext uri="{19B8F6BF-5375-455C-9EA6-DF929625EA0E}">
        <p15:presenceInfo xmlns:p15="http://schemas.microsoft.com/office/powerpoint/2012/main" userId="S::carley.stone@bsci.com::98ccd9a4-de17-4111-b0f2-001a9740679d" providerId="AD"/>
      </p:ext>
    </p:extLst>
  </p:cmAuthor>
  <p:cmAuthor id="4" name="Chapdelaine, Taylor (she/her/hers)" initials="C(" lastIdx="1" clrIdx="3">
    <p:extLst>
      <p:ext uri="{19B8F6BF-5375-455C-9EA6-DF929625EA0E}">
        <p15:presenceInfo xmlns:p15="http://schemas.microsoft.com/office/powerpoint/2012/main" userId="S::taylor.chapdelaine@bsci.com::d105953c-6520-4d4e-bfc9-2245105419b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9C8CD9B-BFC7-4342-8DC2-093CAA99428C}" v="16" dt="2022-05-16T16:04:44.532"/>
    <p1510:client id="{D94DE71B-DD36-4ED2-2218-FD010816BC98}" v="4" dt="2022-05-16T18:14:55.284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entury Gothic"/>
          <a:ea typeface="Century Gothic"/>
          <a:cs typeface="Century Gothic"/>
        </a:font>
        <a:srgbClr val="6A737B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CCFF"/>
          </a:solidFill>
        </a:fill>
      </a:tcStyle>
    </a:wholeTbl>
    <a:band2H>
      <a:tcTxStyle/>
      <a:tcStyle>
        <a:tcBdr/>
        <a:fill>
          <a:solidFill>
            <a:srgbClr val="F3E7F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entury Gothic"/>
          <a:ea typeface="Century Gothic"/>
          <a:cs typeface="Century Gothic"/>
        </a:font>
        <a:srgbClr val="6A737B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D8FF"/>
          </a:solidFill>
        </a:fill>
      </a:tcStyle>
    </a:wholeTbl>
    <a:band2H>
      <a:tcTxStyle/>
      <a:tcStyle>
        <a:tcBdr/>
        <a:fill>
          <a:solidFill>
            <a:srgbClr val="E7EDF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entury Gothic"/>
          <a:ea typeface="Century Gothic"/>
          <a:cs typeface="Century Gothic"/>
        </a:font>
        <a:srgbClr val="6A737B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DD4"/>
          </a:solidFill>
        </a:fill>
      </a:tcStyle>
    </a:wholeTbl>
    <a:band2H>
      <a:tcTxStyle/>
      <a:tcStyle>
        <a:tcBdr/>
        <a:fill>
          <a:solidFill>
            <a:srgbClr val="E6E7EB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entury Gothic"/>
          <a:ea typeface="Century Gothic"/>
          <a:cs typeface="Century Gothic"/>
        </a:font>
        <a:srgbClr val="6A737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AEBEC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6A737B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6A737B"/>
              </a:solidFill>
              <a:prstDash val="solid"/>
              <a:round/>
            </a:ln>
          </a:top>
          <a:bottom>
            <a:ln w="25400" cap="flat">
              <a:solidFill>
                <a:srgbClr val="6A737B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6A737B"/>
              </a:solidFill>
              <a:prstDash val="solid"/>
              <a:round/>
            </a:ln>
          </a:top>
          <a:bottom>
            <a:ln w="25400" cap="flat">
              <a:solidFill>
                <a:srgbClr val="6A737B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entury Gothic"/>
          <a:ea typeface="Century Gothic"/>
          <a:cs typeface="Century Gothic"/>
        </a:font>
        <a:srgbClr val="6A737B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3D4D6"/>
          </a:solidFill>
        </a:fill>
      </a:tcStyle>
    </a:wholeTbl>
    <a:band2H>
      <a:tcTxStyle/>
      <a:tcStyle>
        <a:tcBdr/>
        <a:fill>
          <a:solidFill>
            <a:srgbClr val="EAEBEC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A737B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A737B"/>
          </a:solidFill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6A737B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entury Gothic"/>
          <a:ea typeface="Century Gothic"/>
          <a:cs typeface="Century Gothic"/>
        </a:font>
        <a:srgbClr val="6A737B"/>
      </a:tcTxStyle>
      <a:tcStyle>
        <a:tcBdr>
          <a:left>
            <a:ln w="12700" cap="flat">
              <a:solidFill>
                <a:srgbClr val="6A737B"/>
              </a:solidFill>
              <a:prstDash val="solid"/>
              <a:round/>
            </a:ln>
          </a:left>
          <a:right>
            <a:ln w="12700" cap="flat">
              <a:solidFill>
                <a:srgbClr val="6A737B"/>
              </a:solidFill>
              <a:prstDash val="solid"/>
              <a:round/>
            </a:ln>
          </a:right>
          <a:top>
            <a:ln w="12700" cap="flat">
              <a:solidFill>
                <a:srgbClr val="6A737B"/>
              </a:solidFill>
              <a:prstDash val="solid"/>
              <a:round/>
            </a:ln>
          </a:top>
          <a:bottom>
            <a:ln w="12700" cap="flat">
              <a:solidFill>
                <a:srgbClr val="6A737B"/>
              </a:solidFill>
              <a:prstDash val="solid"/>
              <a:round/>
            </a:ln>
          </a:bottom>
          <a:insideH>
            <a:ln w="12700" cap="flat">
              <a:solidFill>
                <a:srgbClr val="6A737B"/>
              </a:solidFill>
              <a:prstDash val="solid"/>
              <a:round/>
            </a:ln>
          </a:insideH>
          <a:insideV>
            <a:ln w="12700" cap="flat">
              <a:solidFill>
                <a:srgbClr val="6A737B"/>
              </a:solidFill>
              <a:prstDash val="solid"/>
              <a:round/>
            </a:ln>
          </a:insideV>
        </a:tcBdr>
        <a:fill>
          <a:solidFill>
            <a:srgbClr val="6A737B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entury Gothic"/>
          <a:ea typeface="Century Gothic"/>
          <a:cs typeface="Century Gothic"/>
        </a:font>
        <a:srgbClr val="6A737B"/>
      </a:tcTxStyle>
      <a:tcStyle>
        <a:tcBdr>
          <a:left>
            <a:ln w="12700" cap="flat">
              <a:solidFill>
                <a:srgbClr val="6A737B"/>
              </a:solidFill>
              <a:prstDash val="solid"/>
              <a:round/>
            </a:ln>
          </a:left>
          <a:right>
            <a:ln w="12700" cap="flat">
              <a:solidFill>
                <a:srgbClr val="6A737B"/>
              </a:solidFill>
              <a:prstDash val="solid"/>
              <a:round/>
            </a:ln>
          </a:right>
          <a:top>
            <a:ln w="12700" cap="flat">
              <a:solidFill>
                <a:srgbClr val="6A737B"/>
              </a:solidFill>
              <a:prstDash val="solid"/>
              <a:round/>
            </a:ln>
          </a:top>
          <a:bottom>
            <a:ln w="12700" cap="flat">
              <a:solidFill>
                <a:srgbClr val="6A737B"/>
              </a:solidFill>
              <a:prstDash val="solid"/>
              <a:round/>
            </a:ln>
          </a:bottom>
          <a:insideH>
            <a:ln w="12700" cap="flat">
              <a:solidFill>
                <a:srgbClr val="6A737B"/>
              </a:solidFill>
              <a:prstDash val="solid"/>
              <a:round/>
            </a:ln>
          </a:insideH>
          <a:insideV>
            <a:ln w="12700" cap="flat">
              <a:solidFill>
                <a:srgbClr val="6A737B"/>
              </a:solidFill>
              <a:prstDash val="solid"/>
              <a:round/>
            </a:ln>
          </a:insideV>
        </a:tcBdr>
        <a:fill>
          <a:solidFill>
            <a:srgbClr val="6A737B">
              <a:alpha val="20000"/>
            </a:srgbClr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rgbClr val="6A737B"/>
      </a:tcTxStyle>
      <a:tcStyle>
        <a:tcBdr>
          <a:left>
            <a:ln w="12700" cap="flat">
              <a:solidFill>
                <a:srgbClr val="6A737B"/>
              </a:solidFill>
              <a:prstDash val="solid"/>
              <a:round/>
            </a:ln>
          </a:left>
          <a:right>
            <a:ln w="12700" cap="flat">
              <a:solidFill>
                <a:srgbClr val="6A737B"/>
              </a:solidFill>
              <a:prstDash val="solid"/>
              <a:round/>
            </a:ln>
          </a:right>
          <a:top>
            <a:ln w="50800" cap="flat">
              <a:solidFill>
                <a:srgbClr val="6A737B"/>
              </a:solidFill>
              <a:prstDash val="solid"/>
              <a:round/>
            </a:ln>
          </a:top>
          <a:bottom>
            <a:ln w="12700" cap="flat">
              <a:solidFill>
                <a:srgbClr val="6A737B"/>
              </a:solidFill>
              <a:prstDash val="solid"/>
              <a:round/>
            </a:ln>
          </a:bottom>
          <a:insideH>
            <a:ln w="12700" cap="flat">
              <a:solidFill>
                <a:srgbClr val="6A737B"/>
              </a:solidFill>
              <a:prstDash val="solid"/>
              <a:round/>
            </a:ln>
          </a:insideH>
          <a:insideV>
            <a:ln w="12700" cap="flat">
              <a:solidFill>
                <a:srgbClr val="6A737B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entury Gothic"/>
          <a:ea typeface="Century Gothic"/>
          <a:cs typeface="Century Gothic"/>
        </a:font>
        <a:srgbClr val="6A737B"/>
      </a:tcTxStyle>
      <a:tcStyle>
        <a:tcBdr>
          <a:left>
            <a:ln w="12700" cap="flat">
              <a:solidFill>
                <a:srgbClr val="6A737B"/>
              </a:solidFill>
              <a:prstDash val="solid"/>
              <a:round/>
            </a:ln>
          </a:left>
          <a:right>
            <a:ln w="12700" cap="flat">
              <a:solidFill>
                <a:srgbClr val="6A737B"/>
              </a:solidFill>
              <a:prstDash val="solid"/>
              <a:round/>
            </a:ln>
          </a:right>
          <a:top>
            <a:ln w="12700" cap="flat">
              <a:solidFill>
                <a:srgbClr val="6A737B"/>
              </a:solidFill>
              <a:prstDash val="solid"/>
              <a:round/>
            </a:ln>
          </a:top>
          <a:bottom>
            <a:ln w="25400" cap="flat">
              <a:solidFill>
                <a:srgbClr val="6A737B"/>
              </a:solidFill>
              <a:prstDash val="solid"/>
              <a:round/>
            </a:ln>
          </a:bottom>
          <a:insideH>
            <a:ln w="12700" cap="flat">
              <a:solidFill>
                <a:srgbClr val="6A737B"/>
              </a:solidFill>
              <a:prstDash val="solid"/>
              <a:round/>
            </a:ln>
          </a:insideH>
          <a:insideV>
            <a:ln w="12700" cap="flat">
              <a:solidFill>
                <a:srgbClr val="6A737B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0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eley, Marc" userId="d5a64c27-613d-4fd4-b832-f3d70d0f320b" providerId="ADAL" clId="{13337572-D43A-44DB-828F-E05A517D722C}"/>
    <pc:docChg chg="delSld">
      <pc:chgData name="Feeley, Marc" userId="d5a64c27-613d-4fd4-b832-f3d70d0f320b" providerId="ADAL" clId="{13337572-D43A-44DB-828F-E05A517D722C}" dt="2022-05-16T16:19:32.165" v="0" actId="47"/>
      <pc:docMkLst>
        <pc:docMk/>
      </pc:docMkLst>
      <pc:sldChg chg="del">
        <pc:chgData name="Feeley, Marc" userId="d5a64c27-613d-4fd4-b832-f3d70d0f320b" providerId="ADAL" clId="{13337572-D43A-44DB-828F-E05A517D722C}" dt="2022-05-16T16:19:32.165" v="0" actId="47"/>
        <pc:sldMkLst>
          <pc:docMk/>
          <pc:sldMk cId="2141467698" sldId="265"/>
        </pc:sldMkLst>
      </pc:sldChg>
    </pc:docChg>
  </pc:docChgLst>
  <pc:docChgLst>
    <pc:chgData name="Feeley, Marc" userId="d5a64c27-613d-4fd4-b832-f3d70d0f320b" providerId="ADAL" clId="{98A9752C-53D8-4D3B-A3FE-88F3F0F3BAF1}"/>
    <pc:docChg chg="delSld modSld modMainMaster">
      <pc:chgData name="Feeley, Marc" userId="d5a64c27-613d-4fd4-b832-f3d70d0f320b" providerId="ADAL" clId="{98A9752C-53D8-4D3B-A3FE-88F3F0F3BAF1}" dt="2022-05-16T20:50:01.423" v="261"/>
      <pc:docMkLst>
        <pc:docMk/>
      </pc:docMkLst>
      <pc:sldChg chg="addSp modSp mod delCm">
        <pc:chgData name="Feeley, Marc" userId="d5a64c27-613d-4fd4-b832-f3d70d0f320b" providerId="ADAL" clId="{98A9752C-53D8-4D3B-A3FE-88F3F0F3BAF1}" dt="2022-05-16T20:50:01.423" v="261"/>
        <pc:sldMkLst>
          <pc:docMk/>
          <pc:sldMk cId="0" sldId="256"/>
        </pc:sldMkLst>
        <pc:spChg chg="add mod">
          <ac:chgData name="Feeley, Marc" userId="d5a64c27-613d-4fd4-b832-f3d70d0f320b" providerId="ADAL" clId="{98A9752C-53D8-4D3B-A3FE-88F3F0F3BAF1}" dt="2022-05-16T20:45:40.555" v="14" actId="1038"/>
          <ac:spMkLst>
            <pc:docMk/>
            <pc:sldMk cId="0" sldId="256"/>
            <ac:spMk id="5" creationId="{72DC03F1-D846-4600-A62B-7A7EBE0F15AB}"/>
          </ac:spMkLst>
        </pc:spChg>
      </pc:sldChg>
      <pc:sldChg chg="del">
        <pc:chgData name="Feeley, Marc" userId="d5a64c27-613d-4fd4-b832-f3d70d0f320b" providerId="ADAL" clId="{98A9752C-53D8-4D3B-A3FE-88F3F0F3BAF1}" dt="2022-05-16T20:44:59.763" v="0" actId="47"/>
        <pc:sldMkLst>
          <pc:docMk/>
          <pc:sldMk cId="3581618091" sldId="266"/>
        </pc:sldMkLst>
      </pc:sldChg>
      <pc:sldChg chg="addSp modSp mod">
        <pc:chgData name="Feeley, Marc" userId="d5a64c27-613d-4fd4-b832-f3d70d0f320b" providerId="ADAL" clId="{98A9752C-53D8-4D3B-A3FE-88F3F0F3BAF1}" dt="2022-05-16T20:46:03.199" v="20" actId="1036"/>
        <pc:sldMkLst>
          <pc:docMk/>
          <pc:sldMk cId="3194430894" sldId="267"/>
        </pc:sldMkLst>
        <pc:spChg chg="add mod">
          <ac:chgData name="Feeley, Marc" userId="d5a64c27-613d-4fd4-b832-f3d70d0f320b" providerId="ADAL" clId="{98A9752C-53D8-4D3B-A3FE-88F3F0F3BAF1}" dt="2022-05-16T20:46:03.199" v="20" actId="1036"/>
          <ac:spMkLst>
            <pc:docMk/>
            <pc:sldMk cId="3194430894" sldId="267"/>
            <ac:spMk id="31" creationId="{6FE97972-47AE-4AF1-A897-DC81A7FE4BCA}"/>
          </ac:spMkLst>
        </pc:spChg>
      </pc:sldChg>
      <pc:sldChg chg="addSp modSp mod">
        <pc:chgData name="Feeley, Marc" userId="d5a64c27-613d-4fd4-b832-f3d70d0f320b" providerId="ADAL" clId="{98A9752C-53D8-4D3B-A3FE-88F3F0F3BAF1}" dt="2022-05-16T20:46:31.517" v="49" actId="404"/>
        <pc:sldMkLst>
          <pc:docMk/>
          <pc:sldMk cId="1793992865" sldId="268"/>
        </pc:sldMkLst>
        <pc:spChg chg="mod">
          <ac:chgData name="Feeley, Marc" userId="d5a64c27-613d-4fd4-b832-f3d70d0f320b" providerId="ADAL" clId="{98A9752C-53D8-4D3B-A3FE-88F3F0F3BAF1}" dt="2022-05-16T20:46:15.781" v="40" actId="1035"/>
          <ac:spMkLst>
            <pc:docMk/>
            <pc:sldMk cId="1793992865" sldId="268"/>
            <ac:spMk id="7" creationId="{6F082435-AD0E-46DA-A5BA-B51BB734D569}"/>
          </ac:spMkLst>
        </pc:spChg>
        <pc:spChg chg="add mod">
          <ac:chgData name="Feeley, Marc" userId="d5a64c27-613d-4fd4-b832-f3d70d0f320b" providerId="ADAL" clId="{98A9752C-53D8-4D3B-A3FE-88F3F0F3BAF1}" dt="2022-05-16T20:46:31.517" v="49" actId="404"/>
          <ac:spMkLst>
            <pc:docMk/>
            <pc:sldMk cId="1793992865" sldId="268"/>
            <ac:spMk id="8" creationId="{84C09500-CC0F-45DA-B872-D58C553A2482}"/>
          </ac:spMkLst>
        </pc:spChg>
        <pc:graphicFrameChg chg="mod">
          <ac:chgData name="Feeley, Marc" userId="d5a64c27-613d-4fd4-b832-f3d70d0f320b" providerId="ADAL" clId="{98A9752C-53D8-4D3B-A3FE-88F3F0F3BAF1}" dt="2022-05-16T20:46:13.606" v="35" actId="1035"/>
          <ac:graphicFrameMkLst>
            <pc:docMk/>
            <pc:sldMk cId="1793992865" sldId="268"/>
            <ac:graphicFrameMk id="6" creationId="{023F71A6-4BE0-4204-99FC-0A269C388333}"/>
          </ac:graphicFrameMkLst>
        </pc:graphicFrameChg>
      </pc:sldChg>
      <pc:sldChg chg="addSp modSp mod">
        <pc:chgData name="Feeley, Marc" userId="d5a64c27-613d-4fd4-b832-f3d70d0f320b" providerId="ADAL" clId="{98A9752C-53D8-4D3B-A3FE-88F3F0F3BAF1}" dt="2022-05-16T20:46:48.261" v="54" actId="1076"/>
        <pc:sldMkLst>
          <pc:docMk/>
          <pc:sldMk cId="3722283856" sldId="269"/>
        </pc:sldMkLst>
        <pc:spChg chg="add mod">
          <ac:chgData name="Feeley, Marc" userId="d5a64c27-613d-4fd4-b832-f3d70d0f320b" providerId="ADAL" clId="{98A9752C-53D8-4D3B-A3FE-88F3F0F3BAF1}" dt="2022-05-16T20:46:48.261" v="54" actId="1076"/>
          <ac:spMkLst>
            <pc:docMk/>
            <pc:sldMk cId="3722283856" sldId="269"/>
            <ac:spMk id="36" creationId="{AF8C8F68-044A-4164-B7CF-3C85869652EA}"/>
          </ac:spMkLst>
        </pc:spChg>
      </pc:sldChg>
      <pc:sldChg chg="addSp modSp mod">
        <pc:chgData name="Feeley, Marc" userId="d5a64c27-613d-4fd4-b832-f3d70d0f320b" providerId="ADAL" clId="{98A9752C-53D8-4D3B-A3FE-88F3F0F3BAF1}" dt="2022-05-16T20:47:20.276" v="102" actId="1035"/>
        <pc:sldMkLst>
          <pc:docMk/>
          <pc:sldMk cId="207062924" sldId="270"/>
        </pc:sldMkLst>
        <pc:spChg chg="add mod">
          <ac:chgData name="Feeley, Marc" userId="d5a64c27-613d-4fd4-b832-f3d70d0f320b" providerId="ADAL" clId="{98A9752C-53D8-4D3B-A3FE-88F3F0F3BAF1}" dt="2022-05-16T20:47:20.276" v="102" actId="1035"/>
          <ac:spMkLst>
            <pc:docMk/>
            <pc:sldMk cId="207062924" sldId="270"/>
            <ac:spMk id="11" creationId="{4555D40B-44DA-4FC6-B815-10AECBBDE09A}"/>
          </ac:spMkLst>
        </pc:spChg>
        <pc:grpChg chg="mod">
          <ac:chgData name="Feeley, Marc" userId="d5a64c27-613d-4fd4-b832-f3d70d0f320b" providerId="ADAL" clId="{98A9752C-53D8-4D3B-A3FE-88F3F0F3BAF1}" dt="2022-05-16T20:47:13.611" v="82" actId="1035"/>
          <ac:grpSpMkLst>
            <pc:docMk/>
            <pc:sldMk cId="207062924" sldId="270"/>
            <ac:grpSpMk id="7" creationId="{46BDA6FB-0522-4410-8D15-74BD08AAD98C}"/>
          </ac:grpSpMkLst>
        </pc:grpChg>
        <pc:grpChg chg="mod">
          <ac:chgData name="Feeley, Marc" userId="d5a64c27-613d-4fd4-b832-f3d70d0f320b" providerId="ADAL" clId="{98A9752C-53D8-4D3B-A3FE-88F3F0F3BAF1}" dt="2022-05-16T20:47:17.268" v="91" actId="1035"/>
          <ac:grpSpMkLst>
            <pc:docMk/>
            <pc:sldMk cId="207062924" sldId="270"/>
            <ac:grpSpMk id="10" creationId="{7CF60318-1CEC-4488-A7D0-DDADE5014598}"/>
          </ac:grpSpMkLst>
        </pc:grpChg>
        <pc:graphicFrameChg chg="mod">
          <ac:chgData name="Feeley, Marc" userId="d5a64c27-613d-4fd4-b832-f3d70d0f320b" providerId="ADAL" clId="{98A9752C-53D8-4D3B-A3FE-88F3F0F3BAF1}" dt="2022-05-16T20:47:13.611" v="82" actId="1035"/>
          <ac:graphicFrameMkLst>
            <pc:docMk/>
            <pc:sldMk cId="207062924" sldId="270"/>
            <ac:graphicFrameMk id="6" creationId="{BD40A5BF-F92F-497A-86FB-D737E808CE71}"/>
          </ac:graphicFrameMkLst>
        </pc:graphicFrameChg>
      </pc:sldChg>
      <pc:sldChg chg="addSp modSp mod">
        <pc:chgData name="Feeley, Marc" userId="d5a64c27-613d-4fd4-b832-f3d70d0f320b" providerId="ADAL" clId="{98A9752C-53D8-4D3B-A3FE-88F3F0F3BAF1}" dt="2022-05-16T20:47:39.554" v="124" actId="1035"/>
        <pc:sldMkLst>
          <pc:docMk/>
          <pc:sldMk cId="944509216" sldId="271"/>
        </pc:sldMkLst>
        <pc:spChg chg="add mod">
          <ac:chgData name="Feeley, Marc" userId="d5a64c27-613d-4fd4-b832-f3d70d0f320b" providerId="ADAL" clId="{98A9752C-53D8-4D3B-A3FE-88F3F0F3BAF1}" dt="2022-05-16T20:47:39.554" v="124" actId="1035"/>
          <ac:spMkLst>
            <pc:docMk/>
            <pc:sldMk cId="944509216" sldId="271"/>
            <ac:spMk id="9" creationId="{68D2DAC8-0021-407C-9903-337EB1CCB1DE}"/>
          </ac:spMkLst>
        </pc:spChg>
        <pc:graphicFrameChg chg="mod">
          <ac:chgData name="Feeley, Marc" userId="d5a64c27-613d-4fd4-b832-f3d70d0f320b" providerId="ADAL" clId="{98A9752C-53D8-4D3B-A3FE-88F3F0F3BAF1}" dt="2022-05-16T20:47:37.573" v="119" actId="1035"/>
          <ac:graphicFrameMkLst>
            <pc:docMk/>
            <pc:sldMk cId="944509216" sldId="271"/>
            <ac:graphicFrameMk id="5" creationId="{BFE4E0C2-691C-4722-8FA2-02BE2EEE17F1}"/>
          </ac:graphicFrameMkLst>
        </pc:graphicFrameChg>
        <pc:graphicFrameChg chg="mod">
          <ac:chgData name="Feeley, Marc" userId="d5a64c27-613d-4fd4-b832-f3d70d0f320b" providerId="ADAL" clId="{98A9752C-53D8-4D3B-A3FE-88F3F0F3BAF1}" dt="2022-05-16T20:47:37.573" v="119" actId="1035"/>
          <ac:graphicFrameMkLst>
            <pc:docMk/>
            <pc:sldMk cId="944509216" sldId="271"/>
            <ac:graphicFrameMk id="6" creationId="{B03B5856-C6EC-4C8C-BE06-35D9AC655C90}"/>
          </ac:graphicFrameMkLst>
        </pc:graphicFrameChg>
      </pc:sldChg>
      <pc:sldChg chg="addSp modSp mod">
        <pc:chgData name="Feeley, Marc" userId="d5a64c27-613d-4fd4-b832-f3d70d0f320b" providerId="ADAL" clId="{98A9752C-53D8-4D3B-A3FE-88F3F0F3BAF1}" dt="2022-05-16T20:49:47.349" v="259" actId="1076"/>
        <pc:sldMkLst>
          <pc:docMk/>
          <pc:sldMk cId="114639531" sldId="272"/>
        </pc:sldMkLst>
        <pc:spChg chg="add mod">
          <ac:chgData name="Feeley, Marc" userId="d5a64c27-613d-4fd4-b832-f3d70d0f320b" providerId="ADAL" clId="{98A9752C-53D8-4D3B-A3FE-88F3F0F3BAF1}" dt="2022-05-16T20:49:47.349" v="259" actId="1076"/>
          <ac:spMkLst>
            <pc:docMk/>
            <pc:sldMk cId="114639531" sldId="272"/>
            <ac:spMk id="6" creationId="{F61D3E7A-9EDC-44DD-B20E-AD4708CBEC5F}"/>
          </ac:spMkLst>
        </pc:spChg>
      </pc:sldChg>
      <pc:sldChg chg="addSp modSp mod">
        <pc:chgData name="Feeley, Marc" userId="d5a64c27-613d-4fd4-b832-f3d70d0f320b" providerId="ADAL" clId="{98A9752C-53D8-4D3B-A3FE-88F3F0F3BAF1}" dt="2022-05-16T20:48:06.294" v="175" actId="1035"/>
        <pc:sldMkLst>
          <pc:docMk/>
          <pc:sldMk cId="857849313" sldId="273"/>
        </pc:sldMkLst>
        <pc:spChg chg="mod">
          <ac:chgData name="Feeley, Marc" userId="d5a64c27-613d-4fd4-b832-f3d70d0f320b" providerId="ADAL" clId="{98A9752C-53D8-4D3B-A3FE-88F3F0F3BAF1}" dt="2022-05-16T20:47:54.112" v="141" actId="1035"/>
          <ac:spMkLst>
            <pc:docMk/>
            <pc:sldMk cId="857849313" sldId="273"/>
            <ac:spMk id="13" creationId="{FB147574-8293-4B5A-801B-50534FC9DBE6}"/>
          </ac:spMkLst>
        </pc:spChg>
        <pc:spChg chg="add mod">
          <ac:chgData name="Feeley, Marc" userId="d5a64c27-613d-4fd4-b832-f3d70d0f320b" providerId="ADAL" clId="{98A9752C-53D8-4D3B-A3FE-88F3F0F3BAF1}" dt="2022-05-16T20:47:51.459" v="128" actId="1076"/>
          <ac:spMkLst>
            <pc:docMk/>
            <pc:sldMk cId="857849313" sldId="273"/>
            <ac:spMk id="14" creationId="{2B0962A0-1255-406F-97F9-1DC843EEC4BB}"/>
          </ac:spMkLst>
        </pc:spChg>
        <pc:grpChg chg="mod">
          <ac:chgData name="Feeley, Marc" userId="d5a64c27-613d-4fd4-b832-f3d70d0f320b" providerId="ADAL" clId="{98A9752C-53D8-4D3B-A3FE-88F3F0F3BAF1}" dt="2022-05-16T20:48:06.294" v="175" actId="1035"/>
          <ac:grpSpMkLst>
            <pc:docMk/>
            <pc:sldMk cId="857849313" sldId="273"/>
            <ac:grpSpMk id="10" creationId="{3244382D-2085-4556-8A7E-99A0007CDD0A}"/>
          </ac:grpSpMkLst>
        </pc:grpChg>
        <pc:picChg chg="mod">
          <ac:chgData name="Feeley, Marc" userId="d5a64c27-613d-4fd4-b832-f3d70d0f320b" providerId="ADAL" clId="{98A9752C-53D8-4D3B-A3FE-88F3F0F3BAF1}" dt="2022-05-16T20:47:59.077" v="165" actId="1035"/>
          <ac:picMkLst>
            <pc:docMk/>
            <pc:sldMk cId="857849313" sldId="273"/>
            <ac:picMk id="11" creationId="{98DA5B81-A33C-473F-B673-CF5E059D99FF}"/>
          </ac:picMkLst>
        </pc:picChg>
        <pc:picChg chg="mod">
          <ac:chgData name="Feeley, Marc" userId="d5a64c27-613d-4fd4-b832-f3d70d0f320b" providerId="ADAL" clId="{98A9752C-53D8-4D3B-A3FE-88F3F0F3BAF1}" dt="2022-05-16T20:48:02.418" v="166" actId="1076"/>
          <ac:picMkLst>
            <pc:docMk/>
            <pc:sldMk cId="857849313" sldId="273"/>
            <ac:picMk id="12" creationId="{9C847A7A-0B34-4075-8F6C-6B8B881FED5F}"/>
          </ac:picMkLst>
        </pc:picChg>
      </pc:sldChg>
      <pc:sldChg chg="addSp modSp mod">
        <pc:chgData name="Feeley, Marc" userId="d5a64c27-613d-4fd4-b832-f3d70d0f320b" providerId="ADAL" clId="{98A9752C-53D8-4D3B-A3FE-88F3F0F3BAF1}" dt="2022-05-16T20:48:36.404" v="182" actId="1076"/>
        <pc:sldMkLst>
          <pc:docMk/>
          <pc:sldMk cId="3002957013" sldId="274"/>
        </pc:sldMkLst>
        <pc:spChg chg="mod">
          <ac:chgData name="Feeley, Marc" userId="d5a64c27-613d-4fd4-b832-f3d70d0f320b" providerId="ADAL" clId="{98A9752C-53D8-4D3B-A3FE-88F3F0F3BAF1}" dt="2022-05-16T20:48:32.405" v="181" actId="2711"/>
          <ac:spMkLst>
            <pc:docMk/>
            <pc:sldMk cId="3002957013" sldId="274"/>
            <ac:spMk id="6" creationId="{FAF940B1-23F0-4E5E-8798-00A60E8587CC}"/>
          </ac:spMkLst>
        </pc:spChg>
        <pc:spChg chg="add mod">
          <ac:chgData name="Feeley, Marc" userId="d5a64c27-613d-4fd4-b832-f3d70d0f320b" providerId="ADAL" clId="{98A9752C-53D8-4D3B-A3FE-88F3F0F3BAF1}" dt="2022-05-16T20:48:36.404" v="182" actId="1076"/>
          <ac:spMkLst>
            <pc:docMk/>
            <pc:sldMk cId="3002957013" sldId="274"/>
            <ac:spMk id="7" creationId="{6E417A33-43A6-441C-959F-745222703726}"/>
          </ac:spMkLst>
        </pc:spChg>
      </pc:sldChg>
      <pc:sldChg chg="addSp modSp mod">
        <pc:chgData name="Feeley, Marc" userId="d5a64c27-613d-4fd4-b832-f3d70d0f320b" providerId="ADAL" clId="{98A9752C-53D8-4D3B-A3FE-88F3F0F3BAF1}" dt="2022-05-16T20:49:01.602" v="209" actId="1076"/>
        <pc:sldMkLst>
          <pc:docMk/>
          <pc:sldMk cId="2856680212" sldId="275"/>
        </pc:sldMkLst>
        <pc:spChg chg="mod">
          <ac:chgData name="Feeley, Marc" userId="d5a64c27-613d-4fd4-b832-f3d70d0f320b" providerId="ADAL" clId="{98A9752C-53D8-4D3B-A3FE-88F3F0F3BAF1}" dt="2022-05-16T20:48:54.155" v="206" actId="1076"/>
          <ac:spMkLst>
            <pc:docMk/>
            <pc:sldMk cId="2856680212" sldId="275"/>
            <ac:spMk id="8" creationId="{EDC1E089-C3FE-4BD2-8AFA-4D007EA59EC5}"/>
          </ac:spMkLst>
        </pc:spChg>
        <pc:spChg chg="add mod">
          <ac:chgData name="Feeley, Marc" userId="d5a64c27-613d-4fd4-b832-f3d70d0f320b" providerId="ADAL" clId="{98A9752C-53D8-4D3B-A3FE-88F3F0F3BAF1}" dt="2022-05-16T20:49:01.602" v="209" actId="1076"/>
          <ac:spMkLst>
            <pc:docMk/>
            <pc:sldMk cId="2856680212" sldId="275"/>
            <ac:spMk id="9" creationId="{9519A2BE-15F8-4BD8-9D25-C3C1BCE328D4}"/>
          </ac:spMkLst>
        </pc:spChg>
        <pc:graphicFrameChg chg="mod">
          <ac:chgData name="Feeley, Marc" userId="d5a64c27-613d-4fd4-b832-f3d70d0f320b" providerId="ADAL" clId="{98A9752C-53D8-4D3B-A3FE-88F3F0F3BAF1}" dt="2022-05-16T20:48:49.743" v="205" actId="1036"/>
          <ac:graphicFrameMkLst>
            <pc:docMk/>
            <pc:sldMk cId="2856680212" sldId="275"/>
            <ac:graphicFrameMk id="4" creationId="{DBB2F85A-DA85-4355-9BD3-DFE2CAD9C184}"/>
          </ac:graphicFrameMkLst>
        </pc:graphicFrameChg>
        <pc:graphicFrameChg chg="mod">
          <ac:chgData name="Feeley, Marc" userId="d5a64c27-613d-4fd4-b832-f3d70d0f320b" providerId="ADAL" clId="{98A9752C-53D8-4D3B-A3FE-88F3F0F3BAF1}" dt="2022-05-16T20:48:49.743" v="205" actId="1036"/>
          <ac:graphicFrameMkLst>
            <pc:docMk/>
            <pc:sldMk cId="2856680212" sldId="275"/>
            <ac:graphicFrameMk id="5" creationId="{4D91675D-10E5-4BBE-893A-876520BD6461}"/>
          </ac:graphicFrameMkLst>
        </pc:graphicFrameChg>
        <pc:cxnChg chg="mod">
          <ac:chgData name="Feeley, Marc" userId="d5a64c27-613d-4fd4-b832-f3d70d0f320b" providerId="ADAL" clId="{98A9752C-53D8-4D3B-A3FE-88F3F0F3BAF1}" dt="2022-05-16T20:48:49.743" v="205" actId="1036"/>
          <ac:cxnSpMkLst>
            <pc:docMk/>
            <pc:sldMk cId="2856680212" sldId="275"/>
            <ac:cxnSpMk id="6" creationId="{26D1E2BE-F65A-4B07-BED1-A0BDDA31A5A7}"/>
          </ac:cxnSpMkLst>
        </pc:cxnChg>
      </pc:sldChg>
      <pc:sldChg chg="del">
        <pc:chgData name="Feeley, Marc" userId="d5a64c27-613d-4fd4-b832-f3d70d0f320b" providerId="ADAL" clId="{98A9752C-53D8-4D3B-A3FE-88F3F0F3BAF1}" dt="2022-05-16T20:49:54.263" v="260" actId="47"/>
        <pc:sldMkLst>
          <pc:docMk/>
          <pc:sldMk cId="3325731149" sldId="1125"/>
        </pc:sldMkLst>
      </pc:sldChg>
      <pc:sldChg chg="addSp modSp mod">
        <pc:chgData name="Feeley, Marc" userId="d5a64c27-613d-4fd4-b832-f3d70d0f320b" providerId="ADAL" clId="{98A9752C-53D8-4D3B-A3FE-88F3F0F3BAF1}" dt="2022-05-16T20:49:24.316" v="251" actId="1076"/>
        <pc:sldMkLst>
          <pc:docMk/>
          <pc:sldMk cId="4071918355" sldId="1128"/>
        </pc:sldMkLst>
        <pc:spChg chg="add mod">
          <ac:chgData name="Feeley, Marc" userId="d5a64c27-613d-4fd4-b832-f3d70d0f320b" providerId="ADAL" clId="{98A9752C-53D8-4D3B-A3FE-88F3F0F3BAF1}" dt="2022-05-16T20:49:24.316" v="251" actId="1076"/>
          <ac:spMkLst>
            <pc:docMk/>
            <pc:sldMk cId="4071918355" sldId="1128"/>
            <ac:spMk id="11" creationId="{B6232C1C-A0CE-4679-8FE5-6D0877887015}"/>
          </ac:spMkLst>
        </pc:spChg>
        <pc:grpChg chg="mod">
          <ac:chgData name="Feeley, Marc" userId="d5a64c27-613d-4fd4-b832-f3d70d0f320b" providerId="ADAL" clId="{98A9752C-53D8-4D3B-A3FE-88F3F0F3BAF1}" dt="2022-05-16T20:49:14.583" v="247" actId="1036"/>
          <ac:grpSpMkLst>
            <pc:docMk/>
            <pc:sldMk cId="4071918355" sldId="1128"/>
            <ac:grpSpMk id="7" creationId="{D098BAF0-17F1-4B91-BE58-702F8E7A73A6}"/>
          </ac:grpSpMkLst>
        </pc:grpChg>
        <pc:graphicFrameChg chg="mod">
          <ac:chgData name="Feeley, Marc" userId="d5a64c27-613d-4fd4-b832-f3d70d0f320b" providerId="ADAL" clId="{98A9752C-53D8-4D3B-A3FE-88F3F0F3BAF1}" dt="2022-05-16T20:49:11.382" v="232" actId="1035"/>
          <ac:graphicFrameMkLst>
            <pc:docMk/>
            <pc:sldMk cId="4071918355" sldId="1128"/>
            <ac:graphicFrameMk id="4" creationId="{EABA0FA8-EE10-472F-A0FF-5D0B8352EC7D}"/>
          </ac:graphicFrameMkLst>
        </pc:graphicFrameChg>
        <pc:graphicFrameChg chg="mod">
          <ac:chgData name="Feeley, Marc" userId="d5a64c27-613d-4fd4-b832-f3d70d0f320b" providerId="ADAL" clId="{98A9752C-53D8-4D3B-A3FE-88F3F0F3BAF1}" dt="2022-05-16T20:49:11.382" v="232" actId="1035"/>
          <ac:graphicFrameMkLst>
            <pc:docMk/>
            <pc:sldMk cId="4071918355" sldId="1128"/>
            <ac:graphicFrameMk id="5" creationId="{C6BD8F3F-3215-41DF-9643-F61B9387FB07}"/>
          </ac:graphicFrameMkLst>
        </pc:graphicFrameChg>
      </pc:sldChg>
      <pc:sldChg chg="addSp modSp mod">
        <pc:chgData name="Feeley, Marc" userId="d5a64c27-613d-4fd4-b832-f3d70d0f320b" providerId="ADAL" clId="{98A9752C-53D8-4D3B-A3FE-88F3F0F3BAF1}" dt="2022-05-16T20:49:36.752" v="255" actId="1076"/>
        <pc:sldMkLst>
          <pc:docMk/>
          <pc:sldMk cId="1354400181" sldId="1129"/>
        </pc:sldMkLst>
        <pc:spChg chg="add mod">
          <ac:chgData name="Feeley, Marc" userId="d5a64c27-613d-4fd4-b832-f3d70d0f320b" providerId="ADAL" clId="{98A9752C-53D8-4D3B-A3FE-88F3F0F3BAF1}" dt="2022-05-16T20:49:36.752" v="255" actId="1076"/>
          <ac:spMkLst>
            <pc:docMk/>
            <pc:sldMk cId="1354400181" sldId="1129"/>
            <ac:spMk id="5" creationId="{10BC6B3D-F69E-4B55-9D7E-CEB2F3725440}"/>
          </ac:spMkLst>
        </pc:spChg>
      </pc:sldChg>
      <pc:sldMasterChg chg="delSldLayout modSldLayout">
        <pc:chgData name="Feeley, Marc" userId="d5a64c27-613d-4fd4-b832-f3d70d0f320b" providerId="ADAL" clId="{98A9752C-53D8-4D3B-A3FE-88F3F0F3BAF1}" dt="2022-05-16T20:49:54.263" v="260" actId="47"/>
        <pc:sldMasterMkLst>
          <pc:docMk/>
          <pc:sldMasterMk cId="0" sldId="2147483648"/>
        </pc:sldMasterMkLst>
        <pc:sldLayoutChg chg="modSp mod">
          <pc:chgData name="Feeley, Marc" userId="d5a64c27-613d-4fd4-b832-f3d70d0f320b" providerId="ADAL" clId="{98A9752C-53D8-4D3B-A3FE-88F3F0F3BAF1}" dt="2022-05-16T20:45:34.067" v="8" actId="1076"/>
          <pc:sldLayoutMkLst>
            <pc:docMk/>
            <pc:sldMasterMk cId="0" sldId="2147483648"/>
            <pc:sldLayoutMk cId="0" sldId="2147483649"/>
          </pc:sldLayoutMkLst>
          <pc:spChg chg="mod">
            <ac:chgData name="Feeley, Marc" userId="d5a64c27-613d-4fd4-b832-f3d70d0f320b" providerId="ADAL" clId="{98A9752C-53D8-4D3B-A3FE-88F3F0F3BAF1}" dt="2022-05-16T20:45:34.067" v="8" actId="1076"/>
            <ac:spMkLst>
              <pc:docMk/>
              <pc:sldMasterMk cId="0" sldId="2147483648"/>
              <pc:sldLayoutMk cId="0" sldId="2147483649"/>
              <ac:spMk id="28" creationId="{00000000-0000-0000-0000-000000000000}"/>
            </ac:spMkLst>
          </pc:spChg>
        </pc:sldLayoutChg>
        <pc:sldLayoutChg chg="del">
          <pc:chgData name="Feeley, Marc" userId="d5a64c27-613d-4fd4-b832-f3d70d0f320b" providerId="ADAL" clId="{98A9752C-53D8-4D3B-A3FE-88F3F0F3BAF1}" dt="2022-05-16T20:49:54.263" v="260" actId="47"/>
          <pc:sldLayoutMkLst>
            <pc:docMk/>
            <pc:sldMasterMk cId="0" sldId="2147483648"/>
            <pc:sldLayoutMk cId="0" sldId="2147483690"/>
          </pc:sldLayoutMkLst>
        </pc:sldLayoutChg>
      </pc:sldMasterChg>
    </pc:docChg>
  </pc:docChgLst>
  <pc:docChgLst>
    <pc:chgData name="Zanon, Sarah" userId="e5779018-85ad-482b-8ada-f3b3eae45046" providerId="ADAL" clId="{BB94D158-30FC-47DA-B828-65EAAA331745}"/>
    <pc:docChg chg="custSel modSld">
      <pc:chgData name="Zanon, Sarah" userId="e5779018-85ad-482b-8ada-f3b3eae45046" providerId="ADAL" clId="{BB94D158-30FC-47DA-B828-65EAAA331745}" dt="2022-05-16T18:44:10.717" v="21" actId="1076"/>
      <pc:docMkLst>
        <pc:docMk/>
      </pc:docMkLst>
      <pc:sldChg chg="modSp mod">
        <pc:chgData name="Zanon, Sarah" userId="e5779018-85ad-482b-8ada-f3b3eae45046" providerId="ADAL" clId="{BB94D158-30FC-47DA-B828-65EAAA331745}" dt="2022-05-16T18:42:11.789" v="0" actId="2711"/>
        <pc:sldMkLst>
          <pc:docMk/>
          <pc:sldMk cId="0" sldId="256"/>
        </pc:sldMkLst>
        <pc:spChg chg="mod">
          <ac:chgData name="Zanon, Sarah" userId="e5779018-85ad-482b-8ada-f3b3eae45046" providerId="ADAL" clId="{BB94D158-30FC-47DA-B828-65EAAA331745}" dt="2022-05-16T18:42:11.789" v="0" actId="2711"/>
          <ac:spMkLst>
            <pc:docMk/>
            <pc:sldMk cId="0" sldId="256"/>
            <ac:spMk id="894" creationId="{00000000-0000-0000-0000-000000000000}"/>
          </ac:spMkLst>
        </pc:spChg>
      </pc:sldChg>
      <pc:sldChg chg="modSp mod">
        <pc:chgData name="Zanon, Sarah" userId="e5779018-85ad-482b-8ada-f3b3eae45046" providerId="ADAL" clId="{BB94D158-30FC-47DA-B828-65EAAA331745}" dt="2022-05-16T18:42:20.321" v="1" actId="14100"/>
        <pc:sldMkLst>
          <pc:docMk/>
          <pc:sldMk cId="3581618091" sldId="266"/>
        </pc:sldMkLst>
        <pc:spChg chg="mod">
          <ac:chgData name="Zanon, Sarah" userId="e5779018-85ad-482b-8ada-f3b3eae45046" providerId="ADAL" clId="{BB94D158-30FC-47DA-B828-65EAAA331745}" dt="2022-05-16T18:42:20.321" v="1" actId="14100"/>
          <ac:spMkLst>
            <pc:docMk/>
            <pc:sldMk cId="3581618091" sldId="266"/>
            <ac:spMk id="11" creationId="{3E495030-6BC3-41C5-BC2B-37BC2950DF00}"/>
          </ac:spMkLst>
        </pc:spChg>
      </pc:sldChg>
      <pc:sldChg chg="modSp mod">
        <pc:chgData name="Zanon, Sarah" userId="e5779018-85ad-482b-8ada-f3b3eae45046" providerId="ADAL" clId="{BB94D158-30FC-47DA-B828-65EAAA331745}" dt="2022-05-16T18:42:32.802" v="3" actId="14734"/>
        <pc:sldMkLst>
          <pc:docMk/>
          <pc:sldMk cId="1793992865" sldId="268"/>
        </pc:sldMkLst>
        <pc:graphicFrameChg chg="modGraphic">
          <ac:chgData name="Zanon, Sarah" userId="e5779018-85ad-482b-8ada-f3b3eae45046" providerId="ADAL" clId="{BB94D158-30FC-47DA-B828-65EAAA331745}" dt="2022-05-16T18:42:32.802" v="3" actId="14734"/>
          <ac:graphicFrameMkLst>
            <pc:docMk/>
            <pc:sldMk cId="1793992865" sldId="268"/>
            <ac:graphicFrameMk id="6" creationId="{023F71A6-4BE0-4204-99FC-0A269C388333}"/>
          </ac:graphicFrameMkLst>
        </pc:graphicFrameChg>
      </pc:sldChg>
      <pc:sldChg chg="modSp mod">
        <pc:chgData name="Zanon, Sarah" userId="e5779018-85ad-482b-8ada-f3b3eae45046" providerId="ADAL" clId="{BB94D158-30FC-47DA-B828-65EAAA331745}" dt="2022-05-16T18:44:10.717" v="21" actId="1076"/>
        <pc:sldMkLst>
          <pc:docMk/>
          <pc:sldMk cId="114639531" sldId="272"/>
        </pc:sldMkLst>
        <pc:spChg chg="mod">
          <ac:chgData name="Zanon, Sarah" userId="e5779018-85ad-482b-8ada-f3b3eae45046" providerId="ADAL" clId="{BB94D158-30FC-47DA-B828-65EAAA331745}" dt="2022-05-16T18:44:10.717" v="21" actId="1076"/>
          <ac:spMkLst>
            <pc:docMk/>
            <pc:sldMk cId="114639531" sldId="272"/>
            <ac:spMk id="5" creationId="{513A7624-1CAF-4EB7-8363-9FD1F20AFC17}"/>
          </ac:spMkLst>
        </pc:spChg>
      </pc:sldChg>
      <pc:sldChg chg="modSp mod">
        <pc:chgData name="Zanon, Sarah" userId="e5779018-85ad-482b-8ada-f3b3eae45046" providerId="ADAL" clId="{BB94D158-30FC-47DA-B828-65EAAA331745}" dt="2022-05-16T18:43:21.628" v="6" actId="113"/>
        <pc:sldMkLst>
          <pc:docMk/>
          <pc:sldMk cId="1354400181" sldId="1129"/>
        </pc:sldMkLst>
        <pc:spChg chg="mod">
          <ac:chgData name="Zanon, Sarah" userId="e5779018-85ad-482b-8ada-f3b3eae45046" providerId="ADAL" clId="{BB94D158-30FC-47DA-B828-65EAAA331745}" dt="2022-05-16T18:43:21.628" v="6" actId="113"/>
          <ac:spMkLst>
            <pc:docMk/>
            <pc:sldMk cId="1354400181" sldId="1129"/>
            <ac:spMk id="3" creationId="{AC1EC0AF-779E-4DDA-901A-2E405FFDA583}"/>
          </ac:spMkLst>
        </pc:spChg>
      </pc:sldChg>
    </pc:docChg>
  </pc:docChgLst>
  <pc:docChgLst>
    <pc:chgData name="Purnell, Kevin" userId="S::kevin.purnell@bsci.com::726e3973-ec9b-489a-ae8d-155c7737386e" providerId="AD" clId="Web-{D94DE71B-DD36-4ED2-2218-FD010816BC98}"/>
    <pc:docChg chg="mod">
      <pc:chgData name="Purnell, Kevin" userId="S::kevin.purnell@bsci.com::726e3973-ec9b-489a-ae8d-155c7737386e" providerId="AD" clId="Web-{D94DE71B-DD36-4ED2-2218-FD010816BC98}" dt="2022-05-16T18:14:55.284" v="3"/>
      <pc:docMkLst>
        <pc:docMk/>
      </pc:docMkLst>
      <pc:sldChg chg="addCm">
        <pc:chgData name="Purnell, Kevin" userId="S::kevin.purnell@bsci.com::726e3973-ec9b-489a-ae8d-155c7737386e" providerId="AD" clId="Web-{D94DE71B-DD36-4ED2-2218-FD010816BC98}" dt="2022-05-16T18:13:23.737" v="1"/>
        <pc:sldMkLst>
          <pc:docMk/>
          <pc:sldMk cId="0" sldId="256"/>
        </pc:sldMkLst>
      </pc:sldChg>
      <pc:sldChg chg="addCm">
        <pc:chgData name="Purnell, Kevin" userId="S::kevin.purnell@bsci.com::726e3973-ec9b-489a-ae8d-155c7737386e" providerId="AD" clId="Web-{D94DE71B-DD36-4ED2-2218-FD010816BC98}" dt="2022-05-16T18:14:55.284" v="3"/>
        <pc:sldMkLst>
          <pc:docMk/>
          <pc:sldMk cId="3581618091" sldId="266"/>
        </pc:sldMkLst>
      </pc:sldChg>
      <pc:sldChg chg="addCm">
        <pc:chgData name="Purnell, Kevin" userId="S::kevin.purnell@bsci.com::726e3973-ec9b-489a-ae8d-155c7737386e" providerId="AD" clId="Web-{D94DE71B-DD36-4ED2-2218-FD010816BC98}" dt="2022-05-16T18:14:31.097" v="2"/>
        <pc:sldMkLst>
          <pc:docMk/>
          <pc:sldMk cId="3325731149" sldId="1125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5" Type="http://schemas.openxmlformats.org/officeDocument/2006/relationships/chartUserShapes" Target="../drawings/drawing4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chartUserShapes" Target="../drawings/drawing5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7.xml"/><Relationship Id="rId1" Type="http://schemas.microsoft.com/office/2011/relationships/chartStyle" Target="style7.xml"/><Relationship Id="rId5" Type="http://schemas.openxmlformats.org/officeDocument/2006/relationships/chartUserShapes" Target="../drawings/drawing6.xml"/><Relationship Id="rId4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8.xml"/><Relationship Id="rId1" Type="http://schemas.microsoft.com/office/2011/relationships/chartStyle" Target="style8.xml"/><Relationship Id="rId5" Type="http://schemas.openxmlformats.org/officeDocument/2006/relationships/chartUserShapes" Target="../drawings/drawing7.xml"/><Relationship Id="rId4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ACURATE neo</c:v>
                </c:pt>
              </c:strCache>
            </c:strRef>
          </c:tx>
          <c:spPr>
            <a:solidFill>
              <a:srgbClr val="003C71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Euroscore II</c:v>
                </c:pt>
                <c:pt idx="1">
                  <c:v>STS-PROM</c:v>
                </c:pt>
                <c:pt idx="2">
                  <c:v>Previous Pacemaker Implantation (%)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3.07</c:v>
                </c:pt>
                <c:pt idx="1">
                  <c:v>3.33</c:v>
                </c:pt>
                <c:pt idx="2">
                  <c:v>9.3000000000000007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34D-42DD-B265-20D70064A0E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ACURATE neo2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Euroscore II</c:v>
                </c:pt>
                <c:pt idx="1">
                  <c:v>STS-PROM</c:v>
                </c:pt>
                <c:pt idx="2">
                  <c:v>Previous Pacemaker Implantation (%)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3.01</c:v>
                </c:pt>
                <c:pt idx="1">
                  <c:v>3.4</c:v>
                </c:pt>
                <c:pt idx="2">
                  <c:v>9.8000000000000007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34D-42DD-B265-20D70064A0E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78563896"/>
        <c:axId val="978564552"/>
      </c:barChart>
      <c:catAx>
        <c:axId val="978563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8564552"/>
        <c:crosses val="autoZero"/>
        <c:auto val="1"/>
        <c:lblAlgn val="ctr"/>
        <c:lblOffset val="100"/>
        <c:noMultiLvlLbl val="0"/>
      </c:catAx>
      <c:valAx>
        <c:axId val="978564552"/>
        <c:scaling>
          <c:orientation val="minMax"/>
          <c:max val="1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85638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003852125426194"/>
          <c:y val="0.91623610785501131"/>
          <c:w val="0.57040548417213865"/>
          <c:h val="5.00340758138728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ACURATE neo</c:v>
                </c:pt>
              </c:strCache>
            </c:strRef>
          </c:tx>
          <c:spPr>
            <a:solidFill>
              <a:srgbClr val="003C71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Previous PCI (%)</c:v>
                </c:pt>
                <c:pt idx="1">
                  <c:v>History of AF (%)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24.4</c:v>
                </c:pt>
                <c:pt idx="1">
                  <c:v>31.2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38-462D-9D15-F575E66E5CB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ACURATE neo2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Previous PCI (%)</c:v>
                </c:pt>
                <c:pt idx="1">
                  <c:v>History of AF (%)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23.9</c:v>
                </c:pt>
                <c:pt idx="1">
                  <c:v>30.7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A38-462D-9D15-F575E66E5CB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14643456"/>
        <c:axId val="1714644112"/>
      </c:barChart>
      <c:catAx>
        <c:axId val="1714643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4644112"/>
        <c:crosses val="autoZero"/>
        <c:auto val="1"/>
        <c:lblAlgn val="ctr"/>
        <c:lblOffset val="100"/>
        <c:noMultiLvlLbl val="0"/>
      </c:catAx>
      <c:valAx>
        <c:axId val="1714644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4643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7.6824001570440809E-2"/>
          <c:y val="2.2625746028901467E-2"/>
          <c:w val="0.88716491809714926"/>
          <c:h val="0.835928782528315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ACURATE neo</c:v>
                </c:pt>
              </c:strCache>
            </c:strRef>
          </c:tx>
          <c:spPr>
            <a:solidFill>
              <a:srgbClr val="003C71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First-degree AVB (%)</c:v>
                </c:pt>
                <c:pt idx="1">
                  <c:v>RBBB (%)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13.2</c:v>
                </c:pt>
                <c:pt idx="1">
                  <c:v>8.3000000000000007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876-46FB-B719-9A747129FC6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ACURATE neo2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First-degree AVB (%)</c:v>
                </c:pt>
                <c:pt idx="1">
                  <c:v>RBBB (%)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13.2</c:v>
                </c:pt>
                <c:pt idx="1">
                  <c:v>9.3000000000000007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876-46FB-B719-9A747129FC6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14635256"/>
        <c:axId val="1714639848"/>
      </c:barChart>
      <c:catAx>
        <c:axId val="1714635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4639848"/>
        <c:crosses val="autoZero"/>
        <c:auto val="1"/>
        <c:lblAlgn val="ctr"/>
        <c:lblOffset val="100"/>
        <c:noMultiLvlLbl val="0"/>
      </c:catAx>
      <c:valAx>
        <c:axId val="1714639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4635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ACURATE neo</c:v>
                </c:pt>
              </c:strCache>
            </c:strRef>
          </c:tx>
          <c:spPr>
            <a:solidFill>
              <a:srgbClr val="003C71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Tricuspid Anatomy (%)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97.1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645-4724-8902-0C60CBBFB79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ACURATE neo2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Tricuspid Anatomy (%)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97.1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645-4724-8902-0C60CBBFB79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14629024"/>
        <c:axId val="1714629352"/>
      </c:barChart>
      <c:catAx>
        <c:axId val="17146290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4629352"/>
        <c:crosses val="autoZero"/>
        <c:auto val="1"/>
        <c:lblAlgn val="ctr"/>
        <c:lblOffset val="100"/>
        <c:noMultiLvlLbl val="0"/>
      </c:catAx>
      <c:valAx>
        <c:axId val="1714629352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146290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ACURATE neo</c:v>
                </c:pt>
              </c:strCache>
            </c:strRef>
          </c:tx>
          <c:spPr>
            <a:solidFill>
              <a:srgbClr val="003C71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Need for 2nd THV (%)</c:v>
                </c:pt>
                <c:pt idx="1">
                  <c:v>Concomitant PCI (%)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2.9</c:v>
                </c:pt>
                <c:pt idx="1">
                  <c:v>8.8000000000000007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D89-4B70-BC49-690D0CB506B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ACURATE neo2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Need for 2nd THV (%)</c:v>
                </c:pt>
                <c:pt idx="1">
                  <c:v>Concomitant PCI (%)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>
                  <c:v>0.5</c:v>
                </c:pt>
                <c:pt idx="1">
                  <c:v>8.3000000000000007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D89-4B70-BC49-690D0CB506B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47808296"/>
        <c:axId val="1147808952"/>
      </c:barChart>
      <c:catAx>
        <c:axId val="11478082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7808952"/>
        <c:crosses val="autoZero"/>
        <c:auto val="1"/>
        <c:lblAlgn val="ctr"/>
        <c:lblOffset val="100"/>
        <c:noMultiLvlLbl val="0"/>
      </c:catAx>
      <c:valAx>
        <c:axId val="11478089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78082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596297457847411"/>
          <c:y val="0.94624431892103067"/>
          <c:w val="0.48807385914451845"/>
          <c:h val="5.37556810789690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ACURATE neo</c:v>
                </c:pt>
              </c:strCache>
            </c:strRef>
          </c:tx>
          <c:spPr>
            <a:solidFill>
              <a:srgbClr val="003C71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VARC-3 Technical Success (%)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95.1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FEB-47FE-A316-30DA08C67B1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ACURATE neo2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VARC-3 Technical Success (%)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97.6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FEB-47FE-A316-30DA08C67B16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957644096"/>
        <c:axId val="957648360"/>
      </c:barChart>
      <c:catAx>
        <c:axId val="957644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7648360"/>
        <c:crosses val="autoZero"/>
        <c:auto val="1"/>
        <c:lblAlgn val="ctr"/>
        <c:lblOffset val="100"/>
        <c:noMultiLvlLbl val="0"/>
      </c:catAx>
      <c:valAx>
        <c:axId val="957648360"/>
        <c:scaling>
          <c:orientation val="minMax"/>
          <c:max val="100"/>
          <c:min val="9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7644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5968305606887536E-2"/>
          <c:y val="2.8015793281831632E-2"/>
          <c:w val="0.93035314093783716"/>
          <c:h val="0.779845279763531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ACURATE neo</c:v>
                </c:pt>
              </c:strCache>
            </c:strRef>
          </c:tx>
          <c:spPr>
            <a:solidFill>
              <a:srgbClr val="003C71">
                <a:lumMod val="60000"/>
                <a:lumOff val="40000"/>
              </a:srgb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All-cause mortality* (%)</c:v>
                </c:pt>
                <c:pt idx="1">
                  <c:v>Intra-procedural death (%)</c:v>
                </c:pt>
                <c:pt idx="2">
                  <c:v>Permanent Pacemaker Implantation (%)</c:v>
                </c:pt>
                <c:pt idx="3">
                  <c:v>Cerebral ischemic event (%)</c:v>
                </c:pt>
                <c:pt idx="4">
                  <c:v>Intensive Care unit stay (days)</c:v>
                </c:pt>
                <c:pt idx="5">
                  <c:v>Hospital Stay Length (days)</c:v>
                </c:pt>
              </c:strCache>
            </c:strRef>
          </c:cat>
          <c:val>
            <c:numRef>
              <c:f>Sheet1!$B$2:$B$7</c:f>
              <c:numCache>
                <c:formatCode>0.0</c:formatCode>
                <c:ptCount val="6"/>
                <c:pt idx="0" formatCode="General">
                  <c:v>0.5</c:v>
                </c:pt>
                <c:pt idx="1">
                  <c:v>0.5</c:v>
                </c:pt>
                <c:pt idx="2" formatCode="General">
                  <c:v>9.1</c:v>
                </c:pt>
                <c:pt idx="3">
                  <c:v>1</c:v>
                </c:pt>
                <c:pt idx="4">
                  <c:v>1.5</c:v>
                </c:pt>
                <c:pt idx="5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C6-4894-81E3-A52D2782C1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ACURATE neo2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All-cause mortality* (%)</c:v>
                </c:pt>
                <c:pt idx="1">
                  <c:v>Intra-procedural death (%)</c:v>
                </c:pt>
                <c:pt idx="2">
                  <c:v>Permanent Pacemaker Implantation (%)</c:v>
                </c:pt>
                <c:pt idx="3">
                  <c:v>Cerebral ischemic event (%)</c:v>
                </c:pt>
                <c:pt idx="4">
                  <c:v>Intensive Care unit stay (days)</c:v>
                </c:pt>
                <c:pt idx="5">
                  <c:v>Hospital Stay Length (days)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1.5</c:v>
                </c:pt>
                <c:pt idx="1">
                  <c:v>0</c:v>
                </c:pt>
                <c:pt idx="2">
                  <c:v>7.6</c:v>
                </c:pt>
                <c:pt idx="3" formatCode="0.0">
                  <c:v>1</c:v>
                </c:pt>
                <c:pt idx="4" formatCode="0.0">
                  <c:v>1</c:v>
                </c:pt>
                <c:pt idx="5" formatCode="0.0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C6-4894-81E3-A52D2782C1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35415808"/>
        <c:axId val="1135424992"/>
      </c:barChart>
      <c:catAx>
        <c:axId val="1135415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5424992"/>
        <c:crosses val="autoZero"/>
        <c:auto val="1"/>
        <c:lblAlgn val="ctr"/>
        <c:lblOffset val="100"/>
        <c:noMultiLvlLbl val="0"/>
      </c:catAx>
      <c:valAx>
        <c:axId val="11354249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35415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9135790729334559"/>
          <c:y val="0.91198597372602408"/>
          <c:w val="0.30646820844733386"/>
          <c:h val="4.563947811696147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85000"/>
                  <a:lumOff val="1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>
                <a:solidFill>
                  <a:schemeClr val="tx1"/>
                </a:solidFill>
              </a:rPr>
              <a:t>Paravalvular</a:t>
            </a:r>
            <a:r>
              <a:rPr lang="en-US" sz="2000" baseline="0" dirty="0">
                <a:solidFill>
                  <a:schemeClr val="tx1"/>
                </a:solidFill>
              </a:rPr>
              <a:t> Aortic Regurgitation</a:t>
            </a:r>
            <a:endParaRPr lang="en-US" sz="20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None/Trace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ACURATE neo</c:v>
                </c:pt>
                <c:pt idx="1">
                  <c:v>ACURATE neo2</c:v>
                </c:pt>
                <c:pt idx="2">
                  <c:v>ACURATE neo (n=126)</c:v>
                </c:pt>
                <c:pt idx="3">
                  <c:v>ACURATE neo2 (n=113)</c:v>
                </c:pt>
              </c:strCache>
            </c:strRef>
          </c:cat>
          <c:val>
            <c:numRef>
              <c:f>Sheet1!$B$2:$B$5</c:f>
              <c:numCache>
                <c:formatCode>0.0</c:formatCode>
                <c:ptCount val="4"/>
                <c:pt idx="0">
                  <c:v>30</c:v>
                </c:pt>
                <c:pt idx="1">
                  <c:v>50</c:v>
                </c:pt>
                <c:pt idx="2">
                  <c:v>31</c:v>
                </c:pt>
                <c:pt idx="3" formatCode="General">
                  <c:v>50.9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0E-4F28-B09F-A3CE24744DC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Mild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ACURATE neo</c:v>
                </c:pt>
                <c:pt idx="1">
                  <c:v>ACURATE neo2</c:v>
                </c:pt>
                <c:pt idx="2">
                  <c:v>ACURATE neo (n=126)</c:v>
                </c:pt>
                <c:pt idx="3">
                  <c:v>ACURATE neo2 (n=113)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58.8</c:v>
                </c:pt>
                <c:pt idx="1">
                  <c:v>46.5</c:v>
                </c:pt>
                <c:pt idx="2">
                  <c:v>56.3</c:v>
                </c:pt>
                <c:pt idx="3">
                  <c:v>45.6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80E-4F28-B09F-A3CE24744DC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Moderate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ACURATE neo</c:v>
                </c:pt>
                <c:pt idx="1">
                  <c:v>ACURATE neo2</c:v>
                </c:pt>
                <c:pt idx="2">
                  <c:v>ACURATE neo (n=126)</c:v>
                </c:pt>
                <c:pt idx="3">
                  <c:v>ACURATE neo2 (n=113)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10.7</c:v>
                </c:pt>
                <c:pt idx="1">
                  <c:v>3.5</c:v>
                </c:pt>
                <c:pt idx="2">
                  <c:v>11.9</c:v>
                </c:pt>
                <c:pt idx="3">
                  <c:v>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80E-4F28-B09F-A3CE24744DC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Severe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ACURATE neo</c:v>
                </c:pt>
                <c:pt idx="1">
                  <c:v>ACURATE neo2</c:v>
                </c:pt>
                <c:pt idx="2">
                  <c:v>ACURATE neo (n=126)</c:v>
                </c:pt>
                <c:pt idx="3">
                  <c:v>ACURATE neo2 (n=113)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0.5</c:v>
                </c:pt>
                <c:pt idx="1">
                  <c:v>0</c:v>
                </c:pt>
                <c:pt idx="2">
                  <c:v>0.8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80E-4F28-B09F-A3CE24744DC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289449088"/>
        <c:axId val="1289452368"/>
      </c:barChart>
      <c:catAx>
        <c:axId val="1289449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9452368"/>
        <c:crosses val="autoZero"/>
        <c:auto val="1"/>
        <c:lblAlgn val="ctr"/>
        <c:lblOffset val="100"/>
        <c:noMultiLvlLbl val="0"/>
      </c:catAx>
      <c:valAx>
        <c:axId val="1289452368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89449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2564387218189852"/>
          <c:y val="0.94027299575793377"/>
          <c:w val="0.57833073440014682"/>
          <c:h val="5.200745136233099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2519077487340191"/>
          <c:y val="0.14261210056329904"/>
          <c:w val="0.75964325547748013"/>
          <c:h val="0.6548290024673338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Gradients, ACURATE neo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12488834969630888"/>
                  <c:y val="-1.49386071610034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64D-40D2-80A3-8659677C645D}"/>
                </c:ext>
              </c:extLst>
            </c:dLbl>
            <c:dLbl>
              <c:idx val="1"/>
              <c:layout>
                <c:manualLayout>
                  <c:x val="-7.8438335197175427E-2"/>
                  <c:y val="4.367195727883233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64D-40D2-80A3-8659677C645D}"/>
                </c:ext>
              </c:extLst>
            </c:dLbl>
            <c:dLbl>
              <c:idx val="2"/>
              <c:layout>
                <c:manualLayout>
                  <c:x val="9.177125925264467E-3"/>
                  <c:y val="2.18409428693827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64D-40D2-80A3-8659677C64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Baseline</c:v>
                </c:pt>
                <c:pt idx="1">
                  <c:v>Discharge</c:v>
                </c:pt>
                <c:pt idx="2">
                  <c:v>3 Months</c:v>
                </c:pt>
              </c:strCache>
            </c:strRef>
          </c:cat>
          <c:val>
            <c:numRef>
              <c:f>Sheet1!$B$2:$B$4</c:f>
              <c:numCache>
                <c:formatCode>0.0</c:formatCode>
                <c:ptCount val="3"/>
                <c:pt idx="0">
                  <c:v>44</c:v>
                </c:pt>
                <c:pt idx="1">
                  <c:v>6</c:v>
                </c:pt>
                <c:pt idx="2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864D-40D2-80A3-8659677C645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Gradients, ACURATE neo2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11813247440792495"/>
                  <c:y val="5.75119167408584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64D-40D2-80A3-8659677C645D}"/>
                </c:ext>
              </c:extLst>
            </c:dLbl>
            <c:dLbl>
              <c:idx val="1"/>
              <c:layout>
                <c:manualLayout>
                  <c:x val="0"/>
                  <c:y val="-6.32631084149443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64D-40D2-80A3-8659677C645D}"/>
                </c:ext>
              </c:extLst>
            </c:dLbl>
            <c:dLbl>
              <c:idx val="2"/>
              <c:layout>
                <c:manualLayout>
                  <c:x val="8.859935580594368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64D-40D2-80A3-8659677C64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Baseline</c:v>
                </c:pt>
                <c:pt idx="1">
                  <c:v>Discharge</c:v>
                </c:pt>
                <c:pt idx="2">
                  <c:v>3 Months</c:v>
                </c:pt>
              </c:strCache>
            </c:strRef>
          </c:cat>
          <c:val>
            <c:numRef>
              <c:f>Sheet1!$C$2:$C$4</c:f>
              <c:numCache>
                <c:formatCode>0.0</c:formatCode>
                <c:ptCount val="3"/>
                <c:pt idx="0">
                  <c:v>43</c:v>
                </c:pt>
                <c:pt idx="1">
                  <c:v>7</c:v>
                </c:pt>
                <c:pt idx="2">
                  <c:v>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864D-40D2-80A3-8659677C64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5406864"/>
        <c:axId val="605795824"/>
      </c:lineChart>
      <c:lineChart>
        <c:grouping val="standard"/>
        <c:varyColors val="0"/>
        <c:ser>
          <c:idx val="2"/>
          <c:order val="2"/>
          <c:tx>
            <c:strRef>
              <c:f>Sheet1!$D$1</c:f>
              <c:strCache>
                <c:ptCount val="1"/>
                <c:pt idx="0">
                  <c:v>EOA, ACURATE neo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11420247673569277"/>
                  <c:y val="-2.488590450848142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864D-40D2-80A3-8659677C645D}"/>
                </c:ext>
              </c:extLst>
            </c:dLbl>
            <c:dLbl>
              <c:idx val="1"/>
              <c:layout>
                <c:manualLayout>
                  <c:x val="-1.5579087008912803E-2"/>
                  <c:y val="6.485475267699977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64D-40D2-80A3-8659677C645D}"/>
                </c:ext>
              </c:extLst>
            </c:dLbl>
            <c:dLbl>
              <c:idx val="2"/>
              <c:layout>
                <c:manualLayout>
                  <c:x val="8.0106840126065795E-3"/>
                  <c:y val="-3.4362238128317689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64D-40D2-80A3-8659677C64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Baseline</c:v>
                </c:pt>
                <c:pt idx="1">
                  <c:v>Discharge</c:v>
                </c:pt>
                <c:pt idx="2">
                  <c:v>3 Months</c:v>
                </c:pt>
              </c:strCache>
            </c:strRef>
          </c:cat>
          <c:val>
            <c:numRef>
              <c:f>Sheet1!$D$2:$D$4</c:f>
              <c:numCache>
                <c:formatCode>General</c:formatCode>
                <c:ptCount val="3"/>
                <c:pt idx="0">
                  <c:v>0.72</c:v>
                </c:pt>
                <c:pt idx="1">
                  <c:v>1.76</c:v>
                </c:pt>
                <c:pt idx="2">
                  <c:v>1.83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864D-40D2-80A3-8659677C645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EOA, ACURATE neo2</c:v>
                </c:pt>
              </c:strCache>
            </c:strRef>
          </c:tx>
          <c:spPr>
            <a:ln w="28575" cap="rnd">
              <a:solidFill>
                <a:schemeClr val="accent1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>
                  <a:lumMod val="60000"/>
                </a:schemeClr>
              </a:solidFill>
              <a:ln w="9525">
                <a:solidFill>
                  <a:schemeClr val="accent1">
                    <a:lumMod val="60000"/>
                  </a:schemeClr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0.10927253882733058"/>
                  <c:y val="9.77702584594595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64D-40D2-80A3-8659677C645D}"/>
                </c:ext>
              </c:extLst>
            </c:dLbl>
            <c:dLbl>
              <c:idx val="1"/>
              <c:layout>
                <c:manualLayout>
                  <c:x val="-3.54606286964384E-3"/>
                  <c:y val="-2.6898484177882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864D-40D2-80A3-8659677C645D}"/>
                </c:ext>
              </c:extLst>
            </c:dLbl>
            <c:dLbl>
              <c:idx val="2"/>
              <c:layout>
                <c:manualLayout>
                  <c:x val="1.4766559300990615E-2"/>
                  <c:y val="-5.2718648002133293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64D-40D2-80A3-8659677C645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Baseline</c:v>
                </c:pt>
                <c:pt idx="1">
                  <c:v>Discharge</c:v>
                </c:pt>
                <c:pt idx="2">
                  <c:v>3 Months</c:v>
                </c:pt>
              </c:strCache>
            </c:strRef>
          </c:cat>
          <c:val>
            <c:numRef>
              <c:f>Sheet1!$E$2:$E$4</c:f>
              <c:numCache>
                <c:formatCode>General</c:formatCode>
                <c:ptCount val="3"/>
                <c:pt idx="0">
                  <c:v>0.71</c:v>
                </c:pt>
                <c:pt idx="1">
                  <c:v>1.88</c:v>
                </c:pt>
                <c:pt idx="2">
                  <c:v>1.74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F-864D-40D2-80A3-8659677C64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06889792"/>
        <c:axId val="584888784"/>
      </c:lineChart>
      <c:catAx>
        <c:axId val="605406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5795824"/>
        <c:crosses val="autoZero"/>
        <c:auto val="1"/>
        <c:lblAlgn val="ctr"/>
        <c:lblOffset val="100"/>
        <c:noMultiLvlLbl val="0"/>
      </c:catAx>
      <c:valAx>
        <c:axId val="605795824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Mean transvalvular gradient (mmHg)</a:t>
                </a:r>
              </a:p>
            </c:rich>
          </c:tx>
          <c:layout>
            <c:manualLayout>
              <c:xMode val="edge"/>
              <c:yMode val="edge"/>
              <c:x val="1.6018603704550466E-2"/>
              <c:y val="0.2164983617245734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5406864"/>
        <c:crosses val="autoZero"/>
        <c:crossBetween val="between"/>
        <c:majorUnit val="10"/>
      </c:valAx>
      <c:valAx>
        <c:axId val="584888784"/>
        <c:scaling>
          <c:orientation val="minMax"/>
        </c:scaling>
        <c:delete val="0"/>
        <c:axPos val="r"/>
        <c:title>
          <c:tx>
            <c:rich>
              <a:bodyPr rot="5400000" spcFirstLastPara="1" vertOverflow="ellipsis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Effective orifice area (cm²)</a:t>
                </a:r>
              </a:p>
            </c:rich>
          </c:tx>
          <c:layout>
            <c:manualLayout>
              <c:xMode val="edge"/>
              <c:yMode val="edge"/>
              <c:x val="0.93916743281442128"/>
              <c:y val="0.3215116872835797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5400000" spcFirstLastPara="1" vertOverflow="ellipsis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6889792"/>
        <c:crosses val="max"/>
        <c:crossBetween val="between"/>
        <c:majorUnit val="0.5"/>
      </c:valAx>
      <c:catAx>
        <c:axId val="60688979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8488878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0.15821</cdr:x>
      <cdr:y>0.42978</cdr:y>
    </cdr:from>
    <cdr:to>
      <cdr:x>0.60375</cdr:x>
      <cdr:y>0.49201</cdr:y>
    </cdr:to>
    <cdr:grpSp>
      <cdr:nvGrpSpPr>
        <cdr:cNvPr id="4" name="Group 3">
          <a:extLst xmlns:a="http://schemas.openxmlformats.org/drawingml/2006/main">
            <a:ext uri="{FF2B5EF4-FFF2-40B4-BE49-F238E27FC236}">
              <a16:creationId xmlns:a16="http://schemas.microsoft.com/office/drawing/2014/main" id="{BB7CE1CB-FF27-4ED3-82DD-0C10A832D927}"/>
            </a:ext>
          </a:extLst>
        </cdr:cNvPr>
        <cdr:cNvGrpSpPr/>
      </cdr:nvGrpSpPr>
      <cdr:grpSpPr>
        <a:xfrm xmlns:a="http://schemas.openxmlformats.org/drawingml/2006/main">
          <a:off x="766792" y="1853391"/>
          <a:ext cx="2159388" cy="268362"/>
          <a:chOff x="933415" y="2432636"/>
          <a:chExt cx="2597185" cy="323280"/>
        </a:xfrm>
      </cdr:grpSpPr>
      <cdr:sp macro="" textlink="">
        <cdr:nvSpPr>
          <cdr:cNvPr id="2" name="TextBox 11">
            <a:extLst xmlns:a="http://schemas.openxmlformats.org/drawingml/2006/main">
              <a:ext uri="{FF2B5EF4-FFF2-40B4-BE49-F238E27FC236}">
                <a16:creationId xmlns:a16="http://schemas.microsoft.com/office/drawing/2014/main" id="{EDADF808-13AF-42D4-9DCB-D53CC391920B}"/>
              </a:ext>
            </a:extLst>
          </cdr:cNvPr>
          <cdr:cNvSpPr txBox="1"/>
        </cdr:nvSpPr>
        <cdr:spPr>
          <a:xfrm xmlns:a="http://schemas.openxmlformats.org/drawingml/2006/main">
            <a:off x="933415" y="2459333"/>
            <a:ext cx="806450" cy="296583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 rtlCol="0">
            <a:sp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000" b="0" dirty="0"/>
              <a:t>P=0.89</a:t>
            </a:r>
          </a:p>
        </cdr:txBody>
      </cdr:sp>
      <cdr:sp macro="" textlink="">
        <cdr:nvSpPr>
          <cdr:cNvPr id="3" name="TextBox 11">
            <a:extLst xmlns:a="http://schemas.openxmlformats.org/drawingml/2006/main">
              <a:ext uri="{FF2B5EF4-FFF2-40B4-BE49-F238E27FC236}">
                <a16:creationId xmlns:a16="http://schemas.microsoft.com/office/drawing/2014/main" id="{C7B9B968-E5EF-4372-A91A-5E8940F21A23}"/>
              </a:ext>
            </a:extLst>
          </cdr:cNvPr>
          <cdr:cNvSpPr txBox="1"/>
        </cdr:nvSpPr>
        <cdr:spPr>
          <a:xfrm xmlns:a="http://schemas.openxmlformats.org/drawingml/2006/main">
            <a:off x="2724150" y="2432636"/>
            <a:ext cx="806450" cy="296584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 rtlCol="0">
            <a:sp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en-US" sz="1000" b="0" dirty="0"/>
              <a:t>P=0.67</a:t>
            </a:r>
          </a:p>
        </cdr:txBody>
      </cdr:sp>
    </cdr:grpSp>
  </cdr:relSizeAnchor>
  <cdr:relSizeAnchor xmlns:cdr="http://schemas.openxmlformats.org/drawingml/2006/chartDrawing">
    <cdr:from>
      <cdr:x>0.74865</cdr:x>
      <cdr:y>0</cdr:y>
    </cdr:from>
    <cdr:to>
      <cdr:x>0.88699</cdr:x>
      <cdr:y>0.0474</cdr:y>
    </cdr:to>
    <cdr:sp macro="" textlink="">
      <cdr:nvSpPr>
        <cdr:cNvPr id="5" name="TextBox 11">
          <a:extLst xmlns:a="http://schemas.openxmlformats.org/drawingml/2006/main">
            <a:ext uri="{FF2B5EF4-FFF2-40B4-BE49-F238E27FC236}">
              <a16:creationId xmlns:a16="http://schemas.microsoft.com/office/drawing/2014/main" id="{4D4F066C-BB89-4E62-8005-F0952135B3C0}"/>
            </a:ext>
          </a:extLst>
        </cdr:cNvPr>
        <cdr:cNvSpPr txBox="1"/>
      </cdr:nvSpPr>
      <cdr:spPr>
        <a:xfrm xmlns:a="http://schemas.openxmlformats.org/drawingml/2006/main">
          <a:off x="3628456" y="-1591802"/>
          <a:ext cx="670489" cy="20440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/>
            <a:t>P=1.00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0.24762</cdr:x>
      <cdr:y>0.18971</cdr:y>
    </cdr:from>
    <cdr:to>
      <cdr:x>0.42041</cdr:x>
      <cdr:y>0.23928</cdr:y>
    </cdr:to>
    <cdr:sp macro="" textlink="">
      <cdr:nvSpPr>
        <cdr:cNvPr id="2" name="TextBox 11">
          <a:extLst xmlns:a="http://schemas.openxmlformats.org/drawingml/2006/main">
            <a:ext uri="{FF2B5EF4-FFF2-40B4-BE49-F238E27FC236}">
              <a16:creationId xmlns:a16="http://schemas.microsoft.com/office/drawing/2014/main" id="{4400BEE1-B7F8-42A6-BDAE-AECBC3564A0B}"/>
            </a:ext>
          </a:extLst>
        </cdr:cNvPr>
        <cdr:cNvSpPr txBox="1"/>
      </cdr:nvSpPr>
      <cdr:spPr>
        <a:xfrm xmlns:a="http://schemas.openxmlformats.org/drawingml/2006/main">
          <a:off x="1155700" y="942261"/>
          <a:ext cx="806450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253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127" algn="l" defTabSz="914253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253" algn="l" defTabSz="914253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380" algn="l" defTabSz="914253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508" algn="l" defTabSz="914253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5635" algn="l" defTabSz="914253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2760" algn="l" defTabSz="914253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199888" algn="l" defTabSz="914253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015" algn="l" defTabSz="914253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/>
            <a:t>P=1.00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0.68591</cdr:x>
      <cdr:y>0.20362</cdr:y>
    </cdr:from>
    <cdr:to>
      <cdr:x>0.86181</cdr:x>
      <cdr:y>0.25076</cdr:y>
    </cdr:to>
    <cdr:sp macro="" textlink="">
      <cdr:nvSpPr>
        <cdr:cNvPr id="3" name="TextBox 11">
          <a:extLst xmlns:a="http://schemas.openxmlformats.org/drawingml/2006/main">
            <a:ext uri="{FF2B5EF4-FFF2-40B4-BE49-F238E27FC236}">
              <a16:creationId xmlns:a16="http://schemas.microsoft.com/office/drawing/2014/main" id="{9E8DF97B-40F5-4AFE-97B9-010F98C772F5}"/>
            </a:ext>
          </a:extLst>
        </cdr:cNvPr>
        <cdr:cNvSpPr txBox="1"/>
      </cdr:nvSpPr>
      <cdr:spPr>
        <a:xfrm xmlns:a="http://schemas.openxmlformats.org/drawingml/2006/main">
          <a:off x="2937203" y="1000727"/>
          <a:ext cx="753241" cy="2316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/>
            <a:t>P=0.86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0.25548</cdr:x>
      <cdr:y>0.52827</cdr:y>
    </cdr:from>
    <cdr:to>
      <cdr:x>0.4052</cdr:x>
      <cdr:y>0.58091</cdr:y>
    </cdr:to>
    <cdr:sp macro="" textlink="">
      <cdr:nvSpPr>
        <cdr:cNvPr id="2" name="TextBox 9">
          <a:extLst xmlns:a="http://schemas.openxmlformats.org/drawingml/2006/main">
            <a:ext uri="{FF2B5EF4-FFF2-40B4-BE49-F238E27FC236}">
              <a16:creationId xmlns:a16="http://schemas.microsoft.com/office/drawing/2014/main" id="{B59A410E-8908-47DE-8AFE-C0B5A3B445A4}"/>
            </a:ext>
          </a:extLst>
        </cdr:cNvPr>
        <cdr:cNvSpPr txBox="1"/>
      </cdr:nvSpPr>
      <cdr:spPr>
        <a:xfrm xmlns:a="http://schemas.openxmlformats.org/drawingml/2006/main">
          <a:off x="1617770" y="2548278"/>
          <a:ext cx="948068" cy="25391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253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127" algn="l" defTabSz="914253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253" algn="l" defTabSz="914253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380" algn="l" defTabSz="914253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508" algn="l" defTabSz="914253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5635" algn="l" defTabSz="914253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2760" algn="l" defTabSz="914253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199888" algn="l" defTabSz="914253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015" algn="l" defTabSz="914253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50" dirty="0"/>
            <a:t>P=0.1</a:t>
          </a:r>
        </a:p>
      </cdr:txBody>
    </cdr:sp>
  </cdr:relSizeAnchor>
  <cdr:relSizeAnchor xmlns:cdr="http://schemas.openxmlformats.org/drawingml/2006/chartDrawing">
    <cdr:from>
      <cdr:x>0.66264</cdr:x>
      <cdr:y>0.03615</cdr:y>
    </cdr:from>
    <cdr:to>
      <cdr:x>0.81236</cdr:x>
      <cdr:y>0.08879</cdr:y>
    </cdr:to>
    <cdr:sp macro="" textlink="">
      <cdr:nvSpPr>
        <cdr:cNvPr id="3" name="TextBox 9">
          <a:extLst xmlns:a="http://schemas.openxmlformats.org/drawingml/2006/main">
            <a:ext uri="{FF2B5EF4-FFF2-40B4-BE49-F238E27FC236}">
              <a16:creationId xmlns:a16="http://schemas.microsoft.com/office/drawing/2014/main" id="{A0FEB1EE-8CCC-4783-80C7-8F64234AF0A2}"/>
            </a:ext>
          </a:extLst>
        </cdr:cNvPr>
        <cdr:cNvSpPr txBox="1"/>
      </cdr:nvSpPr>
      <cdr:spPr>
        <a:xfrm xmlns:a="http://schemas.openxmlformats.org/drawingml/2006/main">
          <a:off x="4196019" y="174381"/>
          <a:ext cx="948069" cy="25391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050" dirty="0"/>
            <a:t>P=0.1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0.3737</cdr:x>
      <cdr:y>0.10999</cdr:y>
    </cdr:from>
    <cdr:to>
      <cdr:x>0.6263</cdr:x>
      <cdr:y>0.15625</cdr:y>
    </cdr:to>
    <cdr:sp macro="" textlink="">
      <cdr:nvSpPr>
        <cdr:cNvPr id="2" name="TextBox 9">
          <a:extLst xmlns:a="http://schemas.openxmlformats.org/drawingml/2006/main">
            <a:ext uri="{FF2B5EF4-FFF2-40B4-BE49-F238E27FC236}">
              <a16:creationId xmlns:a16="http://schemas.microsoft.com/office/drawing/2014/main" id="{13633774-9197-4553-81CF-3C341FACDFD1}"/>
            </a:ext>
          </a:extLst>
        </cdr:cNvPr>
        <cdr:cNvSpPr txBox="1"/>
      </cdr:nvSpPr>
      <cdr:spPr>
        <a:xfrm xmlns:a="http://schemas.openxmlformats.org/drawingml/2006/main">
          <a:off x="1155532" y="585334"/>
          <a:ext cx="781050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/>
            <a:t>P=0.293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0.08751</cdr:x>
      <cdr:y>0.61274</cdr:y>
    </cdr:from>
    <cdr:to>
      <cdr:x>0.19266</cdr:x>
      <cdr:y>0.65688</cdr:y>
    </cdr:to>
    <cdr:sp macro="" textlink="">
      <cdr:nvSpPr>
        <cdr:cNvPr id="2" name="TextBox 9">
          <a:extLst xmlns:a="http://schemas.openxmlformats.org/drawingml/2006/main">
            <a:ext uri="{FF2B5EF4-FFF2-40B4-BE49-F238E27FC236}">
              <a16:creationId xmlns:a16="http://schemas.microsoft.com/office/drawing/2014/main" id="{13633774-9197-4553-81CF-3C341FACDFD1}"/>
            </a:ext>
          </a:extLst>
        </cdr:cNvPr>
        <cdr:cNvSpPr txBox="1"/>
      </cdr:nvSpPr>
      <cdr:spPr>
        <a:xfrm xmlns:a="http://schemas.openxmlformats.org/drawingml/2006/main">
          <a:off x="649969" y="3417888"/>
          <a:ext cx="781050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/>
            <a:t>P=0.623</a:t>
          </a:r>
        </a:p>
      </cdr:txBody>
    </cdr:sp>
  </cdr:relSizeAnchor>
  <cdr:relSizeAnchor xmlns:cdr="http://schemas.openxmlformats.org/drawingml/2006/chartDrawing">
    <cdr:from>
      <cdr:x>0.25715</cdr:x>
      <cdr:y>0.64006</cdr:y>
    </cdr:from>
    <cdr:to>
      <cdr:x>0.3623</cdr:x>
      <cdr:y>0.6842</cdr:y>
    </cdr:to>
    <cdr:sp macro="" textlink="">
      <cdr:nvSpPr>
        <cdr:cNvPr id="3" name="TextBox 9">
          <a:extLst xmlns:a="http://schemas.openxmlformats.org/drawingml/2006/main">
            <a:ext uri="{FF2B5EF4-FFF2-40B4-BE49-F238E27FC236}">
              <a16:creationId xmlns:a16="http://schemas.microsoft.com/office/drawing/2014/main" id="{13633774-9197-4553-81CF-3C341FACDFD1}"/>
            </a:ext>
          </a:extLst>
        </cdr:cNvPr>
        <cdr:cNvSpPr txBox="1"/>
      </cdr:nvSpPr>
      <cdr:spPr>
        <a:xfrm xmlns:a="http://schemas.openxmlformats.org/drawingml/2006/main">
          <a:off x="1910013" y="3570288"/>
          <a:ext cx="781050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/>
            <a:t>P=1.0</a:t>
          </a:r>
        </a:p>
      </cdr:txBody>
    </cdr:sp>
  </cdr:relSizeAnchor>
  <cdr:relSizeAnchor xmlns:cdr="http://schemas.openxmlformats.org/drawingml/2006/chartDrawing">
    <cdr:from>
      <cdr:x>0.43262</cdr:x>
      <cdr:y>0.02087</cdr:y>
    </cdr:from>
    <cdr:to>
      <cdr:x>0.53777</cdr:x>
      <cdr:y>0.06501</cdr:y>
    </cdr:to>
    <cdr:sp macro="" textlink="">
      <cdr:nvSpPr>
        <cdr:cNvPr id="4" name="TextBox 9">
          <a:extLst xmlns:a="http://schemas.openxmlformats.org/drawingml/2006/main">
            <a:ext uri="{FF2B5EF4-FFF2-40B4-BE49-F238E27FC236}">
              <a16:creationId xmlns:a16="http://schemas.microsoft.com/office/drawing/2014/main" id="{13633774-9197-4553-81CF-3C341FACDFD1}"/>
            </a:ext>
          </a:extLst>
        </cdr:cNvPr>
        <cdr:cNvSpPr txBox="1"/>
      </cdr:nvSpPr>
      <cdr:spPr>
        <a:xfrm xmlns:a="http://schemas.openxmlformats.org/drawingml/2006/main">
          <a:off x="3213339" y="116388"/>
          <a:ext cx="781050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/>
            <a:t>P=0.709</a:t>
          </a:r>
        </a:p>
      </cdr:txBody>
    </cdr:sp>
  </cdr:relSizeAnchor>
  <cdr:relSizeAnchor xmlns:cdr="http://schemas.openxmlformats.org/drawingml/2006/chartDrawing">
    <cdr:from>
      <cdr:x>0.56821</cdr:x>
      <cdr:y>0.63616</cdr:y>
    </cdr:from>
    <cdr:to>
      <cdr:x>0.67336</cdr:x>
      <cdr:y>0.6803</cdr:y>
    </cdr:to>
    <cdr:sp macro="" textlink="">
      <cdr:nvSpPr>
        <cdr:cNvPr id="5" name="TextBox 9">
          <a:extLst xmlns:a="http://schemas.openxmlformats.org/drawingml/2006/main">
            <a:ext uri="{FF2B5EF4-FFF2-40B4-BE49-F238E27FC236}">
              <a16:creationId xmlns:a16="http://schemas.microsoft.com/office/drawing/2014/main" id="{13633774-9197-4553-81CF-3C341FACDFD1}"/>
            </a:ext>
          </a:extLst>
        </cdr:cNvPr>
        <cdr:cNvSpPr txBox="1"/>
      </cdr:nvSpPr>
      <cdr:spPr>
        <a:xfrm xmlns:a="http://schemas.openxmlformats.org/drawingml/2006/main">
          <a:off x="4220482" y="3548516"/>
          <a:ext cx="781050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/>
            <a:t>P=1.0</a:t>
          </a:r>
        </a:p>
      </cdr:txBody>
    </cdr:sp>
  </cdr:relSizeAnchor>
  <cdr:relSizeAnchor xmlns:cdr="http://schemas.openxmlformats.org/drawingml/2006/chartDrawing">
    <cdr:from>
      <cdr:x>0.86132</cdr:x>
      <cdr:y>0.14632</cdr:y>
    </cdr:from>
    <cdr:to>
      <cdr:x>0.96648</cdr:x>
      <cdr:y>0.19046</cdr:y>
    </cdr:to>
    <cdr:sp macro="" textlink="">
      <cdr:nvSpPr>
        <cdr:cNvPr id="6" name="TextBox 9">
          <a:extLst xmlns:a="http://schemas.openxmlformats.org/drawingml/2006/main">
            <a:ext uri="{FF2B5EF4-FFF2-40B4-BE49-F238E27FC236}">
              <a16:creationId xmlns:a16="http://schemas.microsoft.com/office/drawing/2014/main" id="{13633774-9197-4553-81CF-3C341FACDFD1}"/>
            </a:ext>
          </a:extLst>
        </cdr:cNvPr>
        <cdr:cNvSpPr txBox="1"/>
      </cdr:nvSpPr>
      <cdr:spPr>
        <a:xfrm xmlns:a="http://schemas.openxmlformats.org/drawingml/2006/main">
          <a:off x="6397625" y="816202"/>
          <a:ext cx="781050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/>
            <a:t>P=0.136</a:t>
          </a:r>
        </a:p>
      </cdr:txBody>
    </cdr:sp>
  </cdr:relSizeAnchor>
  <cdr:relSizeAnchor xmlns:cdr="http://schemas.openxmlformats.org/drawingml/2006/chartDrawing">
    <cdr:from>
      <cdr:x>0.726</cdr:x>
      <cdr:y>0.59452</cdr:y>
    </cdr:from>
    <cdr:to>
      <cdr:x>0.83116</cdr:x>
      <cdr:y>0.63866</cdr:y>
    </cdr:to>
    <cdr:sp macro="" textlink="">
      <cdr:nvSpPr>
        <cdr:cNvPr id="7" name="TextBox 9">
          <a:extLst xmlns:a="http://schemas.openxmlformats.org/drawingml/2006/main">
            <a:ext uri="{FF2B5EF4-FFF2-40B4-BE49-F238E27FC236}">
              <a16:creationId xmlns:a16="http://schemas.microsoft.com/office/drawing/2014/main" id="{A6B29884-CF80-42C1-A829-38965DD6D8C6}"/>
            </a:ext>
          </a:extLst>
        </cdr:cNvPr>
        <cdr:cNvSpPr txBox="1"/>
      </cdr:nvSpPr>
      <cdr:spPr>
        <a:xfrm xmlns:a="http://schemas.openxmlformats.org/drawingml/2006/main">
          <a:off x="5392511" y="3316288"/>
          <a:ext cx="781050" cy="2462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/>
            <a:t>P=0.003</a:t>
          </a: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0.2003</cdr:x>
      <cdr:y>0.88486</cdr:y>
    </cdr:from>
    <cdr:to>
      <cdr:x>0.41351</cdr:x>
      <cdr:y>0.94029</cdr:y>
    </cdr:to>
    <cdr:sp macro="" textlink="">
      <cdr:nvSpPr>
        <cdr:cNvPr id="2" name="TextBox 11">
          <a:extLst xmlns:a="http://schemas.openxmlformats.org/drawingml/2006/main">
            <a:ext uri="{FF2B5EF4-FFF2-40B4-BE49-F238E27FC236}">
              <a16:creationId xmlns:a16="http://schemas.microsoft.com/office/drawing/2014/main" id="{F82AC175-EE0B-46B7-AC16-085BEF39ABEE}"/>
            </a:ext>
          </a:extLst>
        </cdr:cNvPr>
        <cdr:cNvSpPr txBox="1"/>
      </cdr:nvSpPr>
      <cdr:spPr>
        <a:xfrm xmlns:a="http://schemas.openxmlformats.org/drawingml/2006/main">
          <a:off x="1108170" y="4119669"/>
          <a:ext cx="1179608" cy="25807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253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127" algn="l" defTabSz="914253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253" algn="l" defTabSz="914253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380" algn="l" defTabSz="914253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508" algn="l" defTabSz="914253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5635" algn="l" defTabSz="914253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2760" algn="l" defTabSz="914253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199888" algn="l" defTabSz="914253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015" algn="l" defTabSz="914253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b="1" dirty="0"/>
            <a:t>Pre-Discharge</a:t>
          </a:r>
        </a:p>
      </cdr:txBody>
    </cdr:sp>
  </cdr:relSizeAnchor>
  <cdr:relSizeAnchor xmlns:cdr="http://schemas.openxmlformats.org/drawingml/2006/chartDrawing">
    <cdr:from>
      <cdr:x>0.68074</cdr:x>
      <cdr:y>0.89033</cdr:y>
    </cdr:from>
    <cdr:to>
      <cdr:x>0.83883</cdr:x>
      <cdr:y>0.94576</cdr:y>
    </cdr:to>
    <cdr:sp macro="" textlink="">
      <cdr:nvSpPr>
        <cdr:cNvPr id="3" name="TextBox 11">
          <a:extLst xmlns:a="http://schemas.openxmlformats.org/drawingml/2006/main">
            <a:ext uri="{FF2B5EF4-FFF2-40B4-BE49-F238E27FC236}">
              <a16:creationId xmlns:a16="http://schemas.microsoft.com/office/drawing/2014/main" id="{93E15E84-A8A6-4B7B-8590-50E36F07946E}"/>
            </a:ext>
          </a:extLst>
        </cdr:cNvPr>
        <cdr:cNvSpPr txBox="1"/>
      </cdr:nvSpPr>
      <cdr:spPr>
        <a:xfrm xmlns:a="http://schemas.openxmlformats.org/drawingml/2006/main">
          <a:off x="3766260" y="4145155"/>
          <a:ext cx="874645" cy="25806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b="1" dirty="0"/>
            <a:t>90-Day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Shape 8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92" name="Shape 8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914253" latinLnBrk="0">
      <a:defRPr sz="1200">
        <a:latin typeface="+mn-lt"/>
        <a:ea typeface="+mn-ea"/>
        <a:cs typeface="+mn-cs"/>
        <a:sym typeface="Calibri"/>
      </a:defRPr>
    </a:lvl1pPr>
    <a:lvl2pPr indent="228600" defTabSz="914253" latinLnBrk="0">
      <a:defRPr sz="1200">
        <a:latin typeface="+mn-lt"/>
        <a:ea typeface="+mn-ea"/>
        <a:cs typeface="+mn-cs"/>
        <a:sym typeface="Calibri"/>
      </a:defRPr>
    </a:lvl2pPr>
    <a:lvl3pPr indent="457200" defTabSz="914253" latinLnBrk="0">
      <a:defRPr sz="1200">
        <a:latin typeface="+mn-lt"/>
        <a:ea typeface="+mn-ea"/>
        <a:cs typeface="+mn-cs"/>
        <a:sym typeface="Calibri"/>
      </a:defRPr>
    </a:lvl3pPr>
    <a:lvl4pPr indent="685800" defTabSz="914253" latinLnBrk="0">
      <a:defRPr sz="1200">
        <a:latin typeface="+mn-lt"/>
        <a:ea typeface="+mn-ea"/>
        <a:cs typeface="+mn-cs"/>
        <a:sym typeface="Calibri"/>
      </a:defRPr>
    </a:lvl4pPr>
    <a:lvl5pPr indent="914400" defTabSz="914253" latinLnBrk="0">
      <a:defRPr sz="1200">
        <a:latin typeface="+mn-lt"/>
        <a:ea typeface="+mn-ea"/>
        <a:cs typeface="+mn-cs"/>
        <a:sym typeface="Calibri"/>
      </a:defRPr>
    </a:lvl5pPr>
    <a:lvl6pPr indent="1143000" defTabSz="914253" latinLnBrk="0">
      <a:defRPr sz="1200">
        <a:latin typeface="+mn-lt"/>
        <a:ea typeface="+mn-ea"/>
        <a:cs typeface="+mn-cs"/>
        <a:sym typeface="Calibri"/>
      </a:defRPr>
    </a:lvl6pPr>
    <a:lvl7pPr indent="1371600" defTabSz="914253" latinLnBrk="0">
      <a:defRPr sz="1200">
        <a:latin typeface="+mn-lt"/>
        <a:ea typeface="+mn-ea"/>
        <a:cs typeface="+mn-cs"/>
        <a:sym typeface="Calibri"/>
      </a:defRPr>
    </a:lvl7pPr>
    <a:lvl8pPr indent="1600200" defTabSz="914253" latinLnBrk="0">
      <a:defRPr sz="1200">
        <a:latin typeface="+mn-lt"/>
        <a:ea typeface="+mn-ea"/>
        <a:cs typeface="+mn-cs"/>
        <a:sym typeface="Calibri"/>
      </a:defRPr>
    </a:lvl8pPr>
    <a:lvl9pPr indent="1828800" defTabSz="914253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b="1" dirty="0"/>
              <a:t>Delivery notes:</a:t>
            </a:r>
          </a:p>
          <a:p>
            <a:endParaRPr lang="en-IE" dirty="0"/>
          </a:p>
          <a:p>
            <a:pPr marL="342900" lvl="0" indent="-34290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 study's ACURATE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neo2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pre-dilatation rate (92.2%) is in line with the Early neo2 Registry pre-dilatation rate (87%).</a:t>
            </a:r>
            <a:r>
              <a:rPr lang="en-US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1,4</a:t>
            </a: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</a:pP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ACURATE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neo2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demonstrated a significantly lower post-dilatation rate (31.7% vs 48.3%; p=0.001) which may be attributed to a reduced rate of PAR greater than mild for ACURATE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neo2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immediately after implantation.</a:t>
            </a: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90600">
              <a:lnSpc>
                <a:spcPct val="115000"/>
              </a:lnSpc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Additionally, ACURATE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neo2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recorded a significantly reduced use of contrast dye;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127.50ml [80-188.75] vs. 150.00ml [100.00-200.00] p=0.057 and a numerically reduced incidence of 2</a:t>
            </a:r>
            <a:r>
              <a:rPr lang="en-US" sz="18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THV implantation; 0.5% vs 2.9%. **</a:t>
            </a: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  <a:spcAft>
                <a:spcPts val="100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/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** Reason for 2nd THV Implantation: ACURATE </a:t>
            </a: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neo2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1 THV embolization; ACURATE </a:t>
            </a: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neo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: 3 THV embolization, 3 THV malposition.</a:t>
            </a:r>
            <a:endParaRPr lang="en-IE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9990A-7B59-46D5-BF13-470910E89BB4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91011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b="1" dirty="0"/>
              <a:t>Delivery Notes:</a:t>
            </a:r>
          </a:p>
          <a:p>
            <a:endParaRPr lang="en-IE" dirty="0"/>
          </a:p>
          <a:p>
            <a:pPr marL="342900" lvl="0" indent="-34290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The</a:t>
            </a:r>
            <a:r>
              <a:rPr lang="en-US" sz="1800" cap="all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 Ital</a:t>
            </a:r>
            <a:r>
              <a:rPr lang="en-US" sz="1800" dirty="0">
                <a:effectLst/>
                <a:latin typeface="Calibri" panose="020F050202020403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-neo Registry reported a pre-discharge 0.0 % rate severe PAR, 3.5% rate moderate, 46.5% rate mild and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50.0% rate none/trace for ACURATE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neo2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demonstrating a three-fold reduction in greater- than-mild PAR (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11.2% for ACURATE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vs. 3.5% for ACURATE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neo2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p&lt;0.001)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and a numerically lower rate of mild PAR (58.8%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ACURATE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vs. 46.5%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ACURATE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neo2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versus ACURATE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14400">
              <a:lnSpc>
                <a:spcPct val="115000"/>
              </a:lnSpc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reduced rate of PAR with ACURATE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neo2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is especially encouraging, considering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nearly one-third of the enrolled patients were affected by severe leaflet calcifications, with 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matched patient cohort implanted with ACURATE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neo2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having more annular (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1.8% vs 8.4%, p=0.022)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LVOT calcification. The ITAL-neo results suggest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ACURATE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neo2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a promising device also in this challenging anatomical subset.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While it is challenging to compare outcomes across different studies. PVL rates with ACURATE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neo2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the </a:t>
            </a:r>
            <a:r>
              <a:rPr lang="en-US" sz="1800" cap="all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Ital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-neo Registry and the Early neo2 Registry were lower than PVL rates with ACURATE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neo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 SCOPE I (9.4% Moderate/Severe PVL rate at 30 days) and SCOPE II (9.6% Moderate/Severe PVL rate at 30 days). This provides further evidence supporting the benefit of ACURATE </a:t>
            </a:r>
            <a:r>
              <a:rPr lang="en-US" sz="1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neo2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's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ACTIVE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PVseal</a:t>
            </a:r>
            <a:r>
              <a:rPr lang="en-US" sz="1800" baseline="300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TM</a:t>
            </a:r>
            <a:endParaRPr lang="en-IE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49990A-7B59-46D5-BF13-470910E89BB4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36745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b="1" dirty="0"/>
              <a:t>Delivery notes:</a:t>
            </a:r>
          </a:p>
          <a:p>
            <a:endParaRPr lang="en-IE" dirty="0"/>
          </a:p>
          <a:p>
            <a:pPr marL="342900" lvl="0" indent="-342900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 from the ITAL neo Registry demonstrated:</a:t>
            </a:r>
            <a:endParaRPr lang="en-I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three-fold reduction in post-procedural greater-than-mild paravalvular aortic regurgitation (PAR) with ACURATE </a:t>
            </a:r>
            <a:r>
              <a:rPr lang="en-US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neo2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(11.2% for ACURATE </a:t>
            </a:r>
            <a:r>
              <a:rPr lang="en-US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vs 3.5% for ACURATE </a:t>
            </a:r>
            <a:r>
              <a:rPr lang="en-US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neo2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; p&lt;0.001), meeting the primary endpoint. *</a:t>
            </a:r>
            <a:endParaRPr lang="en-I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numerically higher In-hospital device success rate and improved VARC-3 device success and safety outcomes at 90 days (secondary endpoints) for ACURATE </a:t>
            </a:r>
            <a:r>
              <a:rPr lang="en-US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neo2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1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en-I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lvl="2" indent="-228600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In-Hospital VARC-3 technical success (95.1% 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ACURATE </a:t>
            </a:r>
            <a:r>
              <a:rPr lang="en-US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vs 97.6% for ACURATE </a:t>
            </a:r>
            <a:r>
              <a:rPr lang="en-US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2; p=0.293)</a:t>
            </a:r>
            <a:endParaRPr lang="en-I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lvl="2" indent="-228600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90-day VARC-3 device success 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(83.9% 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ACURATE </a:t>
            </a:r>
            <a:r>
              <a:rPr lang="en-US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vs 89.8% for ACURATE </a:t>
            </a:r>
            <a:r>
              <a:rPr lang="en-US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2; p=0.108)</a:t>
            </a:r>
            <a:endParaRPr lang="en-I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lvl="2" indent="-228600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90-day VARC-3 early safety 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(73.7% 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 ACURATE </a:t>
            </a:r>
            <a:r>
              <a:rPr lang="en-US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vs 80.0% for ACURATE </a:t>
            </a:r>
            <a:r>
              <a:rPr lang="en-US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neo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2; p=0.160)</a:t>
            </a:r>
            <a:endParaRPr lang="en-I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15000"/>
              </a:lnSpc>
            </a:pPr>
            <a:r>
              <a:rPr lang="en-US" sz="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n-I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Additionally, the supra-annular designed ACURATE </a:t>
            </a:r>
            <a:r>
              <a:rPr lang="en-US" sz="11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neo2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recorded large aortic valve areas (AVAs) of 1.88 cm</a:t>
            </a:r>
            <a:r>
              <a:rPr lang="en-US" sz="1100" baseline="30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en-US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[1.60, 2.19]*, low single-digit mean gradients of 7.0 mmHg [6.0, 10.0]*, and a very low in hospital new permanent pacemaker implantation rate of 7.6%.</a:t>
            </a:r>
          </a:p>
          <a:p>
            <a:pPr marL="0" lvl="0" indent="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None/>
            </a:pPr>
            <a:endParaRPr lang="en-US" sz="1100" baseline="30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endParaRPr lang="en-US" sz="1100" baseline="30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favorable ACURATE </a:t>
            </a: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neo2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outcomes from the ITAL-neo Registry, similar to outcomes from the Early neo2 Registry, further validate the design enhancement of ACURATE </a:t>
            </a:r>
            <a:r>
              <a:rPr lang="en-US" sz="1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neo2</a:t>
            </a: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by demonstrating reduced rates of paravalvular leak, an exceptionally low pacemaker implantation rate, excellent hemodynamics and a very high device success rate. </a:t>
            </a:r>
            <a:endParaRPr lang="en-IE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9990A-7B59-46D5-BF13-470910E89BB4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11090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1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CURATE-neo2-ppt-background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BSC_wtag_541blue.png" descr="BSC_wtag_541blue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9825" y="285473"/>
            <a:ext cx="1875368" cy="816875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Title Text"/>
          <p:cNvSpPr txBox="1">
            <a:spLocks noGrp="1"/>
          </p:cNvSpPr>
          <p:nvPr>
            <p:ph type="title"/>
          </p:nvPr>
        </p:nvSpPr>
        <p:spPr>
          <a:xfrm>
            <a:off x="1771936" y="4587544"/>
            <a:ext cx="9167621" cy="7558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accent2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771595" y="5443439"/>
            <a:ext cx="9168109" cy="7888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SzTx/>
              <a:buFontTx/>
              <a:buNone/>
              <a:defRPr>
                <a:solidFill>
                  <a:schemeClr val="tx1"/>
                </a:solidFill>
              </a:defRPr>
            </a:lvl1pPr>
            <a:lvl2pPr marL="457115" indent="0">
              <a:spcBef>
                <a:spcPts val="0"/>
              </a:spcBef>
              <a:buFontTx/>
              <a:buNone/>
              <a:defRPr>
                <a:solidFill>
                  <a:schemeClr val="accent5">
                    <a:lumOff val="-9999"/>
                  </a:schemeClr>
                </a:solidFill>
              </a:defRPr>
            </a:lvl2pPr>
            <a:lvl3pPr>
              <a:spcBef>
                <a:spcPts val="0"/>
              </a:spcBef>
              <a:buFontTx/>
              <a:defRPr>
                <a:solidFill>
                  <a:schemeClr val="accent5">
                    <a:lumOff val="-9999"/>
                  </a:schemeClr>
                </a:solidFill>
              </a:defRPr>
            </a:lvl3pPr>
            <a:lvl4pPr>
              <a:spcBef>
                <a:spcPts val="0"/>
              </a:spcBef>
              <a:buFontTx/>
              <a:defRPr>
                <a:solidFill>
                  <a:schemeClr val="accent5">
                    <a:lumOff val="-9999"/>
                  </a:schemeClr>
                </a:solidFill>
              </a:defRPr>
            </a:lvl4pPr>
            <a:lvl5pPr>
              <a:spcBef>
                <a:spcPts val="0"/>
              </a:spcBef>
              <a:buFontTx/>
              <a:defRPr>
                <a:solidFill>
                  <a:schemeClr val="accent5">
                    <a:lumOff val="-9999"/>
                  </a:schemeClr>
                </a:solidFill>
              </a:defRPr>
            </a:lvl5pPr>
          </a:lstStyle>
          <a:p>
            <a:r>
              <a:t>Body Level One</a:t>
            </a:r>
          </a:p>
        </p:txBody>
      </p:sp>
      <p:pic>
        <p:nvPicPr>
          <p:cNvPr id="27" name="ACURATE_neo2_AVS_word_art_blue.png" descr="ACURATE_neo2_AVS_word_art_blu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6944" y="6440534"/>
            <a:ext cx="1875368" cy="369924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CAUTION: In Europe, the ACURTE neo2 Aortic Valve System is CE-marked. Approved for physician use only. In the USA, the ACURATE neo2 Valve is an Investigational Device and restricted under federal law to investigational use only. Product(s) shown for info"/>
          <p:cNvSpPr txBox="1"/>
          <p:nvPr/>
        </p:nvSpPr>
        <p:spPr>
          <a:xfrm>
            <a:off x="0" y="6627168"/>
            <a:ext cx="9440935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© 2022 Boston Scientific Corporation or its affiliates. </a:t>
            </a:r>
            <a:r>
              <a:rPr lang="en-IE" sz="9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SH</a:t>
            </a:r>
            <a:r>
              <a:rPr lang="en-IE" sz="900" b="1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-</a:t>
            </a:r>
            <a:r>
              <a:rPr lang="en-IE" sz="900" b="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rPr>
              <a:t>1014804-AB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Graphic 2" descr="Graphic 2">
            <a:extLst>
              <a:ext uri="{FF2B5EF4-FFF2-40B4-BE49-F238E27FC236}">
                <a16:creationId xmlns:a16="http://schemas.microsoft.com/office/drawing/2014/main" id="{F0E151F7-4031-806B-1368-96545D1E3FA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92" y="4598717"/>
            <a:ext cx="797354" cy="598016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traight Connector 4">
            <a:extLst>
              <a:ext uri="{FF2B5EF4-FFF2-40B4-BE49-F238E27FC236}">
                <a16:creationId xmlns:a16="http://schemas.microsoft.com/office/drawing/2014/main" id="{55E1BC52-5896-3EC9-48BE-38BFC1E10466}"/>
              </a:ext>
            </a:extLst>
          </p:cNvPr>
          <p:cNvSpPr/>
          <p:nvPr userDrawn="1"/>
        </p:nvSpPr>
        <p:spPr>
          <a:xfrm>
            <a:off x="1431515" y="4452077"/>
            <a:ext cx="1" cy="891296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20C2C7F5-87B0-ED0F-EA67-C048FADB815C}"/>
              </a:ext>
            </a:extLst>
          </p:cNvPr>
          <p:cNvSpPr/>
          <p:nvPr userDrawn="1"/>
        </p:nvSpPr>
        <p:spPr>
          <a:xfrm>
            <a:off x="0" y="6320466"/>
            <a:ext cx="12192000" cy="45720"/>
          </a:xfrm>
          <a:prstGeom prst="rect">
            <a:avLst/>
          </a:prstGeom>
          <a:gradFill>
            <a:gsLst>
              <a:gs pos="243">
                <a:srgbClr val="004680"/>
              </a:gs>
              <a:gs pos="48176">
                <a:schemeClr val="accent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 Content Singl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24576" y="1437233"/>
            <a:ext cx="3757538" cy="4535285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1600"/>
            </a:lvl1pPr>
            <a:lvl2pPr marL="700911" indent="-243796">
              <a:spcBef>
                <a:spcPts val="1500"/>
              </a:spcBef>
              <a:defRPr sz="1600"/>
            </a:lvl2pPr>
            <a:lvl3pPr marL="1195532" indent="-281303">
              <a:spcBef>
                <a:spcPts val="1500"/>
              </a:spcBef>
              <a:defRPr sz="1600"/>
            </a:lvl3pPr>
            <a:lvl4pPr marL="1703794" indent="-332449">
              <a:spcBef>
                <a:spcPts val="1500"/>
              </a:spcBef>
              <a:defRPr sz="1600"/>
            </a:lvl4pPr>
            <a:lvl5pPr marL="2194156" indent="-365694">
              <a:spcBef>
                <a:spcPts val="1500"/>
              </a:spcBef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7" name="Title Text"/>
          <p:cNvSpPr txBox="1">
            <a:spLocks noGrp="1"/>
          </p:cNvSpPr>
          <p:nvPr>
            <p:ph type="title"/>
          </p:nvPr>
        </p:nvSpPr>
        <p:spPr>
          <a:xfrm>
            <a:off x="1178011" y="205621"/>
            <a:ext cx="9269201" cy="5662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19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rgbClr val="004680"/>
              </a:gs>
              <a:gs pos="48176">
                <a:schemeClr val="accent1"/>
              </a:gs>
              <a:gs pos="99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220" name="©2022 Boston Scientific Corporation or its affiliates. All rights reserved."/>
          <p:cNvSpPr txBox="1"/>
          <p:nvPr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t>©2022 Boston Scientific Corporation or its affiliates. All rights reserved.</a:t>
            </a:r>
          </a:p>
        </p:txBody>
      </p:sp>
      <p:sp>
        <p:nvSpPr>
          <p:cNvPr id="221" name="Rectangle"/>
          <p:cNvSpPr txBox="1"/>
          <p:nvPr/>
        </p:nvSpPr>
        <p:spPr>
          <a:xfrm>
            <a:off x="245292" y="6111574"/>
            <a:ext cx="11461579" cy="4247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/>
          <a:lstStyle/>
          <a:p>
            <a:pPr>
              <a:defRPr sz="900">
                <a:solidFill>
                  <a:srgbClr val="535353"/>
                </a:solidFill>
              </a:defRPr>
            </a:pPr>
            <a:endParaRPr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8AC1177D-4D96-1F36-7444-F45A45D46746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59914" y="6118129"/>
            <a:ext cx="11461579" cy="42473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marL="0" indent="0" defTabSz="91425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535353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 Content Header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9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24576" y="1500733"/>
            <a:ext cx="3757538" cy="4473681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1600"/>
            </a:lvl1pPr>
            <a:lvl2pPr marL="700911" indent="-243796">
              <a:spcBef>
                <a:spcPts val="1500"/>
              </a:spcBef>
              <a:defRPr sz="1600"/>
            </a:lvl2pPr>
            <a:lvl3pPr marL="1195532" indent="-281303">
              <a:spcBef>
                <a:spcPts val="1500"/>
              </a:spcBef>
              <a:defRPr sz="1600"/>
            </a:lvl3pPr>
            <a:lvl4pPr marL="1703794" indent="-332449">
              <a:spcBef>
                <a:spcPts val="1500"/>
              </a:spcBef>
              <a:defRPr sz="1600"/>
            </a:lvl4pPr>
            <a:lvl5pPr marL="2194156" indent="-365694">
              <a:spcBef>
                <a:spcPts val="1500"/>
              </a:spcBef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2" name="Title Text"/>
          <p:cNvSpPr txBox="1">
            <a:spLocks noGrp="1"/>
          </p:cNvSpPr>
          <p:nvPr>
            <p:ph type="title"/>
          </p:nvPr>
        </p:nvSpPr>
        <p:spPr>
          <a:xfrm>
            <a:off x="1178011" y="205621"/>
            <a:ext cx="9269201" cy="5662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33" name="Text Placeholder 15"/>
          <p:cNvSpPr>
            <a:spLocks noGrp="1"/>
          </p:cNvSpPr>
          <p:nvPr>
            <p:ph type="body" sz="quarter" idx="21"/>
          </p:nvPr>
        </p:nvSpPr>
        <p:spPr>
          <a:xfrm>
            <a:off x="1178010" y="760967"/>
            <a:ext cx="9084066" cy="424734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lnSpc>
                <a:spcPct val="85000"/>
              </a:lnSpc>
              <a:buSzTx/>
              <a:buFontTx/>
              <a:buNone/>
              <a:defRPr b="1"/>
            </a:pPr>
            <a:endParaRPr/>
          </a:p>
        </p:txBody>
      </p:sp>
      <p:sp>
        <p:nvSpPr>
          <p:cNvPr id="2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35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rgbClr val="004680"/>
              </a:gs>
              <a:gs pos="48176">
                <a:schemeClr val="accent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236" name="©2022 Boston Scientific Corporation or its affiliates. All rights reserved."/>
          <p:cNvSpPr txBox="1"/>
          <p:nvPr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t>©2022 Boston Scientific Corporation or its affiliates. All rights reserved.</a:t>
            </a:r>
          </a:p>
        </p:txBody>
      </p:sp>
      <p:sp>
        <p:nvSpPr>
          <p:cNvPr id="237" name="Rectangle"/>
          <p:cNvSpPr txBox="1"/>
          <p:nvPr/>
        </p:nvSpPr>
        <p:spPr>
          <a:xfrm>
            <a:off x="245292" y="6111574"/>
            <a:ext cx="11461579" cy="4247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/>
          <a:lstStyle/>
          <a:p>
            <a:pPr>
              <a:defRPr sz="900">
                <a:solidFill>
                  <a:srgbClr val="535353"/>
                </a:solidFill>
              </a:defRPr>
            </a:pPr>
            <a:endParaRPr/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C12C4FEB-8EB8-9484-86E6-DC98F5FFF357}"/>
              </a:ext>
            </a:extLst>
          </p:cNvPr>
          <p:cNvSpPr txBox="1">
            <a:spLocks noGrp="1"/>
          </p:cNvSpPr>
          <p:nvPr>
            <p:ph type="body" sz="quarter" idx="22"/>
          </p:nvPr>
        </p:nvSpPr>
        <p:spPr>
          <a:xfrm>
            <a:off x="259914" y="6118129"/>
            <a:ext cx="11461579" cy="42473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marL="0" indent="0" defTabSz="91425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535353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 Content Singl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5788" y="1500733"/>
            <a:ext cx="2755320" cy="4386931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1600"/>
            </a:lvl1pPr>
            <a:lvl2pPr marL="700911" indent="-243796">
              <a:spcBef>
                <a:spcPts val="1500"/>
              </a:spcBef>
              <a:defRPr sz="1600"/>
            </a:lvl2pPr>
            <a:lvl3pPr marL="1130641" indent="-216542">
              <a:spcBef>
                <a:spcPts val="1500"/>
              </a:spcBef>
              <a:defRPr sz="1600"/>
            </a:lvl3pPr>
            <a:lvl4pPr marL="1703794" indent="-332449">
              <a:spcBef>
                <a:spcPts val="1500"/>
              </a:spcBef>
              <a:defRPr sz="1600"/>
            </a:lvl4pPr>
            <a:lvl5pPr marL="2194156" indent="-365694">
              <a:spcBef>
                <a:spcPts val="1500"/>
              </a:spcBef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8" name="Title Text"/>
          <p:cNvSpPr txBox="1">
            <a:spLocks noGrp="1"/>
          </p:cNvSpPr>
          <p:nvPr>
            <p:ph type="title"/>
          </p:nvPr>
        </p:nvSpPr>
        <p:spPr>
          <a:xfrm>
            <a:off x="1178011" y="205621"/>
            <a:ext cx="9269201" cy="5662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50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rgbClr val="004680"/>
              </a:gs>
              <a:gs pos="48176">
                <a:schemeClr val="accent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251" name="©2022 Boston Scientific Corporation or its affiliates. All rights reserved."/>
          <p:cNvSpPr txBox="1"/>
          <p:nvPr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t>©2022 Boston Scientific Corporation or its affiliates. All rights reserved.</a:t>
            </a:r>
          </a:p>
        </p:txBody>
      </p:sp>
      <p:sp>
        <p:nvSpPr>
          <p:cNvPr id="252" name="Rectangle"/>
          <p:cNvSpPr txBox="1"/>
          <p:nvPr/>
        </p:nvSpPr>
        <p:spPr>
          <a:xfrm>
            <a:off x="245292" y="6111574"/>
            <a:ext cx="11461579" cy="4247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/>
          <a:lstStyle/>
          <a:p>
            <a:pPr>
              <a:defRPr sz="900">
                <a:solidFill>
                  <a:srgbClr val="535353"/>
                </a:solidFill>
              </a:defRPr>
            </a:pPr>
            <a:endParaRPr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C8428EA5-D68B-6F9C-FED4-2D0A8B75680D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59914" y="6118129"/>
            <a:ext cx="11461579" cy="42473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marL="0" indent="0" defTabSz="91425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535353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 Content Header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261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45788" y="1500734"/>
            <a:ext cx="2755320" cy="438037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1600"/>
            </a:lvl1pPr>
            <a:lvl2pPr marL="700911" indent="-243796">
              <a:spcBef>
                <a:spcPts val="1500"/>
              </a:spcBef>
              <a:defRPr sz="1600"/>
            </a:lvl2pPr>
            <a:lvl3pPr marL="1130641" indent="-216542">
              <a:spcBef>
                <a:spcPts val="1500"/>
              </a:spcBef>
              <a:defRPr sz="1600"/>
            </a:lvl3pPr>
            <a:lvl4pPr marL="1703794" indent="-332449">
              <a:spcBef>
                <a:spcPts val="1500"/>
              </a:spcBef>
              <a:defRPr sz="1600"/>
            </a:lvl4pPr>
            <a:lvl5pPr marL="2194156" indent="-365694">
              <a:spcBef>
                <a:spcPts val="1500"/>
              </a:spcBef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3" name="Title Text"/>
          <p:cNvSpPr txBox="1">
            <a:spLocks noGrp="1"/>
          </p:cNvSpPr>
          <p:nvPr>
            <p:ph type="title"/>
          </p:nvPr>
        </p:nvSpPr>
        <p:spPr>
          <a:xfrm>
            <a:off x="1178011" y="205621"/>
            <a:ext cx="9269201" cy="5662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64" name="Text Placeholder 15"/>
          <p:cNvSpPr>
            <a:spLocks noGrp="1"/>
          </p:cNvSpPr>
          <p:nvPr>
            <p:ph type="body" sz="quarter" idx="21"/>
          </p:nvPr>
        </p:nvSpPr>
        <p:spPr>
          <a:xfrm>
            <a:off x="1178010" y="760967"/>
            <a:ext cx="9084066" cy="424734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lnSpc>
                <a:spcPct val="85000"/>
              </a:lnSpc>
              <a:buSzTx/>
              <a:buFontTx/>
              <a:buNone/>
              <a:defRPr b="1"/>
            </a:pPr>
            <a:endParaRPr/>
          </a:p>
        </p:txBody>
      </p:sp>
      <p:sp>
        <p:nvSpPr>
          <p:cNvPr id="2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66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chemeClr val="accent2"/>
              </a:gs>
              <a:gs pos="48176">
                <a:schemeClr val="accent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267" name="©2022 Boston Scientific Corporation or its affiliates. All rights reserved."/>
          <p:cNvSpPr txBox="1"/>
          <p:nvPr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t>©2022 Boston Scientific Corporation or its affiliates. All rights reserved.</a:t>
            </a:r>
          </a:p>
        </p:txBody>
      </p:sp>
      <p:sp>
        <p:nvSpPr>
          <p:cNvPr id="268" name="Rectangle"/>
          <p:cNvSpPr txBox="1"/>
          <p:nvPr/>
        </p:nvSpPr>
        <p:spPr>
          <a:xfrm>
            <a:off x="245292" y="6111574"/>
            <a:ext cx="11461579" cy="4247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/>
          <a:lstStyle/>
          <a:p>
            <a:pPr>
              <a:defRPr sz="900">
                <a:solidFill>
                  <a:srgbClr val="535353"/>
                </a:solidFill>
              </a:defRPr>
            </a:pPr>
            <a:endParaRPr/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821E63CF-0953-3011-385A-C81E7579363C}"/>
              </a:ext>
            </a:extLst>
          </p:cNvPr>
          <p:cNvSpPr txBox="1">
            <a:spLocks noGrp="1"/>
          </p:cNvSpPr>
          <p:nvPr>
            <p:ph type="body" sz="quarter" idx="22"/>
          </p:nvPr>
        </p:nvSpPr>
        <p:spPr>
          <a:xfrm>
            <a:off x="259914" y="6118129"/>
            <a:ext cx="11461579" cy="42473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marL="0" indent="0" defTabSz="91425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535353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hart Singl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8" name="Title Text"/>
          <p:cNvSpPr txBox="1">
            <a:spLocks noGrp="1"/>
          </p:cNvSpPr>
          <p:nvPr>
            <p:ph type="title"/>
          </p:nvPr>
        </p:nvSpPr>
        <p:spPr>
          <a:xfrm>
            <a:off x="1178011" y="205621"/>
            <a:ext cx="9269201" cy="5662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7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80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rgbClr val="004680"/>
              </a:gs>
              <a:gs pos="48176">
                <a:schemeClr val="accent1"/>
              </a:gs>
              <a:gs pos="99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281" name="©2022 Boston Scientific Corporation or its affiliates. All rights reserved."/>
          <p:cNvSpPr txBox="1"/>
          <p:nvPr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t>©2022 Boston Scientific Corporation or its affiliates. All rights reserved.</a:t>
            </a:r>
          </a:p>
        </p:txBody>
      </p:sp>
      <p:sp>
        <p:nvSpPr>
          <p:cNvPr id="282" name="Rectangle"/>
          <p:cNvSpPr txBox="1"/>
          <p:nvPr/>
        </p:nvSpPr>
        <p:spPr>
          <a:xfrm>
            <a:off x="245292" y="6111574"/>
            <a:ext cx="11461579" cy="4247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/>
          <a:lstStyle/>
          <a:p>
            <a:pPr>
              <a:defRPr sz="900">
                <a:solidFill>
                  <a:srgbClr val="535353"/>
                </a:solidFill>
              </a:defRPr>
            </a:pPr>
            <a:endParaRPr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1898EB45-6D34-3F15-62E4-D06C4913CF25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59914" y="6118129"/>
            <a:ext cx="11461579" cy="42473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marL="0" indent="0" defTabSz="91425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535353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hart Header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291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2" name="Title Text"/>
          <p:cNvSpPr txBox="1">
            <a:spLocks noGrp="1"/>
          </p:cNvSpPr>
          <p:nvPr>
            <p:ph type="title"/>
          </p:nvPr>
        </p:nvSpPr>
        <p:spPr>
          <a:xfrm>
            <a:off x="1178011" y="205621"/>
            <a:ext cx="9269201" cy="5662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78011" y="760967"/>
            <a:ext cx="9084065" cy="4247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buSzTx/>
              <a:buFontTx/>
              <a:buNone/>
              <a:defRPr b="1"/>
            </a:lvl1pPr>
            <a:lvl2pPr marL="0" indent="457114">
              <a:lnSpc>
                <a:spcPct val="85000"/>
              </a:lnSpc>
              <a:buSzTx/>
              <a:buFontTx/>
              <a:buNone/>
              <a:defRPr b="1"/>
            </a:lvl2pPr>
            <a:lvl3pPr marL="0" indent="914228">
              <a:lnSpc>
                <a:spcPct val="85000"/>
              </a:lnSpc>
              <a:buSzTx/>
              <a:buFontTx/>
              <a:buNone/>
              <a:defRPr b="1"/>
            </a:lvl3pPr>
            <a:lvl4pPr marL="0" indent="1371344">
              <a:lnSpc>
                <a:spcPct val="85000"/>
              </a:lnSpc>
              <a:buSzTx/>
              <a:buFontTx/>
              <a:buNone/>
              <a:defRPr b="1"/>
            </a:lvl4pPr>
            <a:lvl5pPr marL="0" indent="1828462">
              <a:lnSpc>
                <a:spcPct val="85000"/>
              </a:lnSpc>
              <a:buSzTx/>
              <a:buFontTx/>
              <a:buNone/>
              <a:defRPr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95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rgbClr val="004680"/>
              </a:gs>
              <a:gs pos="48176">
                <a:schemeClr val="accent1"/>
              </a:gs>
              <a:gs pos="99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296" name="©2022 Boston Scientific Corporation or its affiliates. All rights reserved."/>
          <p:cNvSpPr txBox="1"/>
          <p:nvPr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t>©2022 Boston Scientific Corporation or its affiliates. All rights reserved.</a:t>
            </a:r>
          </a:p>
        </p:txBody>
      </p:sp>
      <p:sp>
        <p:nvSpPr>
          <p:cNvPr id="297" name="Rectangle"/>
          <p:cNvSpPr txBox="1"/>
          <p:nvPr/>
        </p:nvSpPr>
        <p:spPr>
          <a:xfrm>
            <a:off x="245292" y="6111574"/>
            <a:ext cx="11461579" cy="4247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/>
          <a:lstStyle/>
          <a:p>
            <a:pPr>
              <a:defRPr sz="900">
                <a:solidFill>
                  <a:srgbClr val="535353"/>
                </a:solidFill>
              </a:defRPr>
            </a:pPr>
            <a:endParaRPr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19515678-5C0F-10E6-6706-2BE6E6D920D3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59914" y="6118129"/>
            <a:ext cx="11461579" cy="42473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marL="0" indent="0" defTabSz="91425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535353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 Chart Singl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306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7" name="Title Text"/>
          <p:cNvSpPr txBox="1">
            <a:spLocks noGrp="1"/>
          </p:cNvSpPr>
          <p:nvPr>
            <p:ph type="title"/>
          </p:nvPr>
        </p:nvSpPr>
        <p:spPr>
          <a:xfrm>
            <a:off x="1178011" y="205621"/>
            <a:ext cx="9269201" cy="5662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30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09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rgbClr val="004680"/>
              </a:gs>
              <a:gs pos="48176">
                <a:schemeClr val="accent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310" name="©2022 Boston Scientific Corporation or its affiliates. All rights reserved."/>
          <p:cNvSpPr txBox="1"/>
          <p:nvPr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t>©2022 Boston Scientific Corporation or its affiliates. All rights reserved.</a:t>
            </a:r>
          </a:p>
        </p:txBody>
      </p:sp>
      <p:sp>
        <p:nvSpPr>
          <p:cNvPr id="311" name="Rectangle"/>
          <p:cNvSpPr txBox="1"/>
          <p:nvPr/>
        </p:nvSpPr>
        <p:spPr>
          <a:xfrm>
            <a:off x="245292" y="6111574"/>
            <a:ext cx="11461579" cy="4247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/>
          <a:lstStyle/>
          <a:p>
            <a:pPr>
              <a:defRPr sz="900">
                <a:solidFill>
                  <a:srgbClr val="535353"/>
                </a:solidFill>
              </a:defRPr>
            </a:pPr>
            <a:endParaRPr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DA943569-3551-5951-EC7D-B0DB33A4624D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59914" y="6118129"/>
            <a:ext cx="11461579" cy="42473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marL="0" indent="0" defTabSz="91425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535353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 Chart Header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19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320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1" name="Title Text"/>
          <p:cNvSpPr txBox="1">
            <a:spLocks noGrp="1"/>
          </p:cNvSpPr>
          <p:nvPr>
            <p:ph type="title"/>
          </p:nvPr>
        </p:nvSpPr>
        <p:spPr>
          <a:xfrm>
            <a:off x="1178011" y="205621"/>
            <a:ext cx="9269201" cy="5662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3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78011" y="760967"/>
            <a:ext cx="9084065" cy="4247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buSzTx/>
              <a:buFontTx/>
              <a:buNone/>
              <a:defRPr b="1"/>
            </a:lvl1pPr>
            <a:lvl2pPr marL="0" indent="457114">
              <a:lnSpc>
                <a:spcPct val="85000"/>
              </a:lnSpc>
              <a:buSzTx/>
              <a:buFontTx/>
              <a:buNone/>
              <a:defRPr b="1"/>
            </a:lvl2pPr>
            <a:lvl3pPr marL="0" indent="914228">
              <a:lnSpc>
                <a:spcPct val="85000"/>
              </a:lnSpc>
              <a:buSzTx/>
              <a:buFontTx/>
              <a:buNone/>
              <a:defRPr b="1"/>
            </a:lvl3pPr>
            <a:lvl4pPr marL="0" indent="1371344">
              <a:lnSpc>
                <a:spcPct val="85000"/>
              </a:lnSpc>
              <a:buSzTx/>
              <a:buFontTx/>
              <a:buNone/>
              <a:defRPr b="1"/>
            </a:lvl4pPr>
            <a:lvl5pPr marL="0" indent="1828462">
              <a:lnSpc>
                <a:spcPct val="85000"/>
              </a:lnSpc>
              <a:buSzTx/>
              <a:buFontTx/>
              <a:buNone/>
              <a:defRPr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24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rgbClr val="004680"/>
              </a:gs>
              <a:gs pos="48176">
                <a:schemeClr val="accent1"/>
              </a:gs>
              <a:gs pos="99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325" name="©2022 Boston Scientific Corporation or its affiliates. All rights reserved."/>
          <p:cNvSpPr txBox="1"/>
          <p:nvPr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t>©2022 Boston Scientific Corporation or its affiliates. All rights reserved.</a:t>
            </a:r>
          </a:p>
        </p:txBody>
      </p:sp>
      <p:sp>
        <p:nvSpPr>
          <p:cNvPr id="326" name="Rectangle"/>
          <p:cNvSpPr txBox="1"/>
          <p:nvPr/>
        </p:nvSpPr>
        <p:spPr>
          <a:xfrm>
            <a:off x="245292" y="6111574"/>
            <a:ext cx="11461579" cy="4247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/>
          <a:lstStyle/>
          <a:p>
            <a:pPr>
              <a:defRPr sz="900">
                <a:solidFill>
                  <a:srgbClr val="535353"/>
                </a:solidFill>
              </a:defRPr>
            </a:pPr>
            <a:endParaRPr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A45C8391-D9D3-2048-CE14-8EAA60808EE2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59914" y="6118129"/>
            <a:ext cx="11461579" cy="42473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marL="0" indent="0" defTabSz="91425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535353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hart &amp; Text Singl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4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335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172200" y="1600200"/>
            <a:ext cx="5638800" cy="47244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7" name="Title Text"/>
          <p:cNvSpPr txBox="1">
            <a:spLocks noGrp="1"/>
          </p:cNvSpPr>
          <p:nvPr>
            <p:ph type="title"/>
          </p:nvPr>
        </p:nvSpPr>
        <p:spPr>
          <a:xfrm>
            <a:off x="1178011" y="205621"/>
            <a:ext cx="9269201" cy="5662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3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39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rgbClr val="004680"/>
              </a:gs>
              <a:gs pos="48176">
                <a:schemeClr val="accent1"/>
              </a:gs>
              <a:gs pos="99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340" name="©2022 Boston Scientific Corporation or its affiliates. All rights reserved."/>
          <p:cNvSpPr txBox="1"/>
          <p:nvPr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t>©2022 Boston Scientific Corporation or its affiliates. All rights reserved.</a:t>
            </a:r>
          </a:p>
        </p:txBody>
      </p:sp>
      <p:sp>
        <p:nvSpPr>
          <p:cNvPr id="341" name="Rectangle"/>
          <p:cNvSpPr txBox="1"/>
          <p:nvPr/>
        </p:nvSpPr>
        <p:spPr>
          <a:xfrm>
            <a:off x="245292" y="6111574"/>
            <a:ext cx="11461579" cy="4247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/>
          <a:lstStyle/>
          <a:p>
            <a:pPr>
              <a:defRPr sz="900">
                <a:solidFill>
                  <a:srgbClr val="535353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hart &amp; Text Header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5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172200" y="1600200"/>
            <a:ext cx="5638800" cy="47244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2" name="Title Text"/>
          <p:cNvSpPr txBox="1">
            <a:spLocks noGrp="1"/>
          </p:cNvSpPr>
          <p:nvPr>
            <p:ph type="title"/>
          </p:nvPr>
        </p:nvSpPr>
        <p:spPr>
          <a:xfrm>
            <a:off x="1178011" y="205621"/>
            <a:ext cx="9269201" cy="5662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353" name="Text Placeholder 15"/>
          <p:cNvSpPr>
            <a:spLocks noGrp="1"/>
          </p:cNvSpPr>
          <p:nvPr>
            <p:ph type="body" sz="quarter" idx="21"/>
          </p:nvPr>
        </p:nvSpPr>
        <p:spPr>
          <a:xfrm>
            <a:off x="1178010" y="760967"/>
            <a:ext cx="9084066" cy="424734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lnSpc>
                <a:spcPct val="85000"/>
              </a:lnSpc>
              <a:buSzTx/>
              <a:buFontTx/>
              <a:buNone/>
              <a:defRPr b="1"/>
            </a:pPr>
            <a:endParaRPr/>
          </a:p>
        </p:txBody>
      </p:sp>
      <p:sp>
        <p:nvSpPr>
          <p:cNvPr id="3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55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rgbClr val="004680"/>
              </a:gs>
              <a:gs pos="48176">
                <a:schemeClr val="accent1"/>
              </a:gs>
              <a:gs pos="99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356" name="©2022 Boston Scientific Corporation or its affiliates. All rights reserved."/>
          <p:cNvSpPr txBox="1"/>
          <p:nvPr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t>©2022 Boston Scientific Corporation or its affiliates. All rights reserved.</a:t>
            </a:r>
          </a:p>
        </p:txBody>
      </p:sp>
      <p:sp>
        <p:nvSpPr>
          <p:cNvPr id="357" name="Rectangle"/>
          <p:cNvSpPr txBox="1"/>
          <p:nvPr/>
        </p:nvSpPr>
        <p:spPr>
          <a:xfrm>
            <a:off x="245292" y="6111574"/>
            <a:ext cx="11461579" cy="4247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/>
          <a:lstStyle/>
          <a:p>
            <a:pPr>
              <a:defRPr sz="900">
                <a:solidFill>
                  <a:srgbClr val="535353"/>
                </a:solidFill>
              </a:defRPr>
            </a:pPr>
            <a:endParaRPr/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ACC5F98B-BE7E-A534-B974-2C8A9553D662}"/>
              </a:ext>
            </a:extLst>
          </p:cNvPr>
          <p:cNvSpPr txBox="1">
            <a:spLocks noGrp="1"/>
          </p:cNvSpPr>
          <p:nvPr>
            <p:ph type="body" sz="quarter" idx="22"/>
          </p:nvPr>
        </p:nvSpPr>
        <p:spPr>
          <a:xfrm>
            <a:off x="259914" y="6118129"/>
            <a:ext cx="11461579" cy="42473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marL="0" indent="0" defTabSz="91425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535353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Slide Transition Option 1 copy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278" y="1661310"/>
            <a:ext cx="2914886" cy="3535380"/>
          </a:xfrm>
          <a:prstGeom prst="rect">
            <a:avLst/>
          </a:prstGeom>
          <a:ln w="12700">
            <a:miter lim="400000"/>
          </a:ln>
        </p:spPr>
      </p:pic>
      <p:sp>
        <p:nvSpPr>
          <p:cNvPr id="33" name="Slide Transition Title Option 1"/>
          <p:cNvSpPr txBox="1">
            <a:spLocks noGrp="1"/>
          </p:cNvSpPr>
          <p:nvPr>
            <p:ph type="title" hasCustomPrompt="1"/>
          </p:nvPr>
        </p:nvSpPr>
        <p:spPr>
          <a:xfrm>
            <a:off x="5253417" y="2029336"/>
            <a:ext cx="5153384" cy="279904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t>Slide Transition Title Option 1</a:t>
            </a:r>
          </a:p>
        </p:txBody>
      </p:sp>
      <p:sp>
        <p:nvSpPr>
          <p:cNvPr id="34" name="Shape"/>
          <p:cNvSpPr/>
          <p:nvPr/>
        </p:nvSpPr>
        <p:spPr>
          <a:xfrm>
            <a:off x="2053" y="2291"/>
            <a:ext cx="4779523" cy="68534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746"/>
                </a:moveTo>
                <a:lnTo>
                  <a:pt x="2555" y="21600"/>
                </a:lnTo>
                <a:lnTo>
                  <a:pt x="17" y="21600"/>
                </a:lnTo>
                <a:lnTo>
                  <a:pt x="17" y="13485"/>
                </a:lnTo>
                <a:lnTo>
                  <a:pt x="5019" y="10845"/>
                </a:lnTo>
                <a:lnTo>
                  <a:pt x="0" y="8058"/>
                </a:lnTo>
                <a:lnTo>
                  <a:pt x="0" y="0"/>
                </a:lnTo>
                <a:lnTo>
                  <a:pt x="2652" y="0"/>
                </a:lnTo>
                <a:lnTo>
                  <a:pt x="21600" y="10746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12700">
            <a:miter lim="400000"/>
          </a:ln>
          <a:effectLst>
            <a:outerShdw blurRad="88900" rotWithShape="0">
              <a:srgbClr val="808080">
                <a:alpha val="19757"/>
              </a:srgbClr>
            </a:outerShdw>
          </a:effectLst>
        </p:spPr>
        <p:txBody>
          <a:bodyPr lIns="45718" tIns="45718" rIns="45718" bIns="45718"/>
          <a:lstStyle/>
          <a:p>
            <a:pPr>
              <a:defRPr sz="1700"/>
            </a:pPr>
            <a:endParaRPr/>
          </a:p>
        </p:txBody>
      </p:sp>
      <p:pic>
        <p:nvPicPr>
          <p:cNvPr id="35" name="Graphic 11" descr="Graphic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9210" y="256743"/>
            <a:ext cx="1252612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glow.png" descr="glo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748" y="230433"/>
            <a:ext cx="4366866" cy="6550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588" y="1602424"/>
            <a:ext cx="3011986" cy="3653152"/>
          </a:xfrm>
          <a:prstGeom prst="rect">
            <a:avLst/>
          </a:prstGeom>
          <a:ln w="12700">
            <a:miter lim="400000"/>
          </a:ln>
        </p:spPr>
      </p:pic>
      <p:sp>
        <p:nvSpPr>
          <p:cNvPr id="3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8738" y="6600006"/>
            <a:ext cx="139390" cy="1397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6385051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 Chart &amp; Text Singl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6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1000" y="4038600"/>
            <a:ext cx="5562600" cy="22860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 marL="711069" indent="-253954">
              <a:defRPr sz="2000"/>
            </a:lvl2pPr>
            <a:lvl3pPr marL="1168183" indent="-253954">
              <a:defRPr sz="2000"/>
            </a:lvl3pPr>
            <a:lvl4pPr marL="1657043" indent="-285698">
              <a:defRPr sz="2000"/>
            </a:lvl4pPr>
            <a:lvl5pPr marL="2114160" indent="-285698"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68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6248400" y="4038600"/>
            <a:ext cx="5562600" cy="2286000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endParaRPr/>
          </a:p>
        </p:txBody>
      </p:sp>
      <p:sp>
        <p:nvSpPr>
          <p:cNvPr id="369" name="Title Text"/>
          <p:cNvSpPr txBox="1">
            <a:spLocks noGrp="1"/>
          </p:cNvSpPr>
          <p:nvPr>
            <p:ph type="title"/>
          </p:nvPr>
        </p:nvSpPr>
        <p:spPr>
          <a:xfrm>
            <a:off x="1178011" y="205621"/>
            <a:ext cx="9269201" cy="5662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3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71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rgbClr val="004680"/>
              </a:gs>
              <a:gs pos="48176">
                <a:schemeClr val="accent1"/>
              </a:gs>
              <a:gs pos="99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372" name="©2022 Boston Scientific Corporation or its affiliates. All rights reserved."/>
          <p:cNvSpPr txBox="1"/>
          <p:nvPr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t>©2022 Boston Scientific Corporation or its affiliates. All rights reserved.</a:t>
            </a:r>
          </a:p>
        </p:txBody>
      </p:sp>
      <p:sp>
        <p:nvSpPr>
          <p:cNvPr id="373" name="Rectangle"/>
          <p:cNvSpPr txBox="1"/>
          <p:nvPr/>
        </p:nvSpPr>
        <p:spPr>
          <a:xfrm>
            <a:off x="245292" y="6111574"/>
            <a:ext cx="11461579" cy="4247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/>
          <a:lstStyle/>
          <a:p>
            <a:pPr>
              <a:defRPr sz="900">
                <a:solidFill>
                  <a:srgbClr val="535353"/>
                </a:solidFill>
              </a:defRPr>
            </a:pPr>
            <a:endParaRPr/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0FA164C7-CA02-79E1-F25B-B2275B22E849}"/>
              </a:ext>
            </a:extLst>
          </p:cNvPr>
          <p:cNvSpPr txBox="1">
            <a:spLocks noGrp="1"/>
          </p:cNvSpPr>
          <p:nvPr>
            <p:ph type="body" sz="quarter" idx="22"/>
          </p:nvPr>
        </p:nvSpPr>
        <p:spPr>
          <a:xfrm>
            <a:off x="259914" y="6118129"/>
            <a:ext cx="11461579" cy="42473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marL="0" indent="0" defTabSz="91425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535353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 Chart &amp; Text Header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1000" y="4038600"/>
            <a:ext cx="5562600" cy="22860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 marL="711069" indent="-253954">
              <a:defRPr sz="2000"/>
            </a:lvl2pPr>
            <a:lvl3pPr marL="1168183" indent="-253954">
              <a:defRPr sz="2000"/>
            </a:lvl3pPr>
            <a:lvl4pPr marL="1657043" indent="-285698">
              <a:defRPr sz="2000"/>
            </a:lvl4pPr>
            <a:lvl5pPr marL="2114160" indent="-285698"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84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6248400" y="4038600"/>
            <a:ext cx="5562600" cy="2286000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endParaRPr/>
          </a:p>
        </p:txBody>
      </p:sp>
      <p:sp>
        <p:nvSpPr>
          <p:cNvPr id="385" name="Title Text"/>
          <p:cNvSpPr txBox="1">
            <a:spLocks noGrp="1"/>
          </p:cNvSpPr>
          <p:nvPr>
            <p:ph type="title"/>
          </p:nvPr>
        </p:nvSpPr>
        <p:spPr>
          <a:xfrm>
            <a:off x="1178011" y="205621"/>
            <a:ext cx="9269201" cy="5662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386" name="Text Placeholder 15"/>
          <p:cNvSpPr>
            <a:spLocks noGrp="1"/>
          </p:cNvSpPr>
          <p:nvPr>
            <p:ph type="body" sz="quarter" idx="22"/>
          </p:nvPr>
        </p:nvSpPr>
        <p:spPr>
          <a:xfrm>
            <a:off x="1178010" y="760967"/>
            <a:ext cx="9084066" cy="424734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lnSpc>
                <a:spcPct val="85000"/>
              </a:lnSpc>
              <a:buSzTx/>
              <a:buFontTx/>
              <a:buNone/>
              <a:defRPr b="1"/>
            </a:pPr>
            <a:endParaRPr/>
          </a:p>
        </p:txBody>
      </p:sp>
      <p:sp>
        <p:nvSpPr>
          <p:cNvPr id="3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chemeClr val="accent2"/>
              </a:gs>
              <a:gs pos="48176">
                <a:schemeClr val="accent1"/>
              </a:gs>
              <a:gs pos="99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389" name="©2022 Boston Scientific Corporation or its affiliates. All rights reserved."/>
          <p:cNvSpPr txBox="1"/>
          <p:nvPr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t>©2022 Boston Scientific Corporation or its affiliates. All rights reserved.</a:t>
            </a:r>
          </a:p>
        </p:txBody>
      </p:sp>
      <p:sp>
        <p:nvSpPr>
          <p:cNvPr id="390" name="Rectangle"/>
          <p:cNvSpPr txBox="1"/>
          <p:nvPr/>
        </p:nvSpPr>
        <p:spPr>
          <a:xfrm>
            <a:off x="245292" y="6111574"/>
            <a:ext cx="11461579" cy="4247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/>
          <a:lstStyle/>
          <a:p>
            <a:pPr>
              <a:defRPr sz="900">
                <a:solidFill>
                  <a:srgbClr val="535353"/>
                </a:solidFill>
              </a:defRPr>
            </a:pPr>
            <a:endParaRPr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F741790A-8CBA-57BF-559D-BF154EB2DB79}"/>
              </a:ext>
            </a:extLst>
          </p:cNvPr>
          <p:cNvSpPr txBox="1">
            <a:spLocks noGrp="1"/>
          </p:cNvSpPr>
          <p:nvPr>
            <p:ph type="body" sz="quarter" idx="23"/>
          </p:nvPr>
        </p:nvSpPr>
        <p:spPr>
          <a:xfrm>
            <a:off x="259914" y="6118129"/>
            <a:ext cx="11461579" cy="42473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marL="0" indent="0" defTabSz="91425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535353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 Chart &amp; Text Singl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398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399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0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1000" y="4038600"/>
            <a:ext cx="3657600" cy="22860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 marL="714243" indent="-257128">
              <a:defRPr sz="1800"/>
            </a:lvl2pPr>
            <a:lvl3pPr marL="1171357" indent="-257128">
              <a:defRPr sz="1800"/>
            </a:lvl3pPr>
            <a:lvl4pPr marL="1665206" indent="-293861">
              <a:defRPr sz="1800"/>
            </a:lvl4pPr>
            <a:lvl5pPr marL="2122323" indent="-293861"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1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4267200" y="4038600"/>
            <a:ext cx="3657600" cy="2286000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endParaRPr/>
          </a:p>
        </p:txBody>
      </p:sp>
      <p:sp>
        <p:nvSpPr>
          <p:cNvPr id="402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8153400" y="4038600"/>
            <a:ext cx="3657600" cy="2286000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endParaRPr/>
          </a:p>
        </p:txBody>
      </p:sp>
      <p:sp>
        <p:nvSpPr>
          <p:cNvPr id="403" name="Title Text"/>
          <p:cNvSpPr txBox="1">
            <a:spLocks noGrp="1"/>
          </p:cNvSpPr>
          <p:nvPr>
            <p:ph type="title"/>
          </p:nvPr>
        </p:nvSpPr>
        <p:spPr>
          <a:xfrm>
            <a:off x="1178011" y="205621"/>
            <a:ext cx="9269201" cy="5662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40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05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rgbClr val="004680"/>
              </a:gs>
              <a:gs pos="48176">
                <a:schemeClr val="accent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406" name="©2022 Boston Scientific Corporation or its affiliates. All rights reserved."/>
          <p:cNvSpPr txBox="1"/>
          <p:nvPr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t>©2022 Boston Scientific Corporation or its affiliates. All rights reserved.</a:t>
            </a:r>
          </a:p>
        </p:txBody>
      </p:sp>
      <p:sp>
        <p:nvSpPr>
          <p:cNvPr id="407" name="Rectangle"/>
          <p:cNvSpPr txBox="1"/>
          <p:nvPr/>
        </p:nvSpPr>
        <p:spPr>
          <a:xfrm>
            <a:off x="245292" y="6111574"/>
            <a:ext cx="11461579" cy="4247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/>
          <a:lstStyle/>
          <a:p>
            <a:pPr>
              <a:defRPr sz="900">
                <a:solidFill>
                  <a:srgbClr val="535353"/>
                </a:solidFill>
              </a:defRPr>
            </a:pPr>
            <a:endParaRPr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7395F6C8-2981-EB45-6270-0FA6834EAA8D}"/>
              </a:ext>
            </a:extLst>
          </p:cNvPr>
          <p:cNvSpPr txBox="1">
            <a:spLocks noGrp="1"/>
          </p:cNvSpPr>
          <p:nvPr>
            <p:ph type="body" sz="quarter" idx="23"/>
          </p:nvPr>
        </p:nvSpPr>
        <p:spPr>
          <a:xfrm>
            <a:off x="259914" y="6118129"/>
            <a:ext cx="11461579" cy="42473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marL="0" indent="0" defTabSz="91425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535353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 Chart &amp; Text Header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416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1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1000" y="4038600"/>
            <a:ext cx="3657600" cy="22860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 marL="714243" indent="-257128">
              <a:defRPr sz="1800"/>
            </a:lvl2pPr>
            <a:lvl3pPr marL="1171357" indent="-257128">
              <a:defRPr sz="1800"/>
            </a:lvl3pPr>
            <a:lvl4pPr marL="1665206" indent="-293861">
              <a:defRPr sz="1800"/>
            </a:lvl4pPr>
            <a:lvl5pPr marL="2122323" indent="-293861"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8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4267200" y="4038600"/>
            <a:ext cx="3657600" cy="2286000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endParaRPr/>
          </a:p>
        </p:txBody>
      </p:sp>
      <p:sp>
        <p:nvSpPr>
          <p:cNvPr id="419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8153400" y="4038600"/>
            <a:ext cx="3657600" cy="2286000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endParaRPr/>
          </a:p>
        </p:txBody>
      </p:sp>
      <p:sp>
        <p:nvSpPr>
          <p:cNvPr id="420" name="Title Text"/>
          <p:cNvSpPr txBox="1">
            <a:spLocks noGrp="1"/>
          </p:cNvSpPr>
          <p:nvPr>
            <p:ph type="title"/>
          </p:nvPr>
        </p:nvSpPr>
        <p:spPr>
          <a:xfrm>
            <a:off x="1178011" y="205621"/>
            <a:ext cx="9269201" cy="5662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421" name="Text Placeholder 15"/>
          <p:cNvSpPr>
            <a:spLocks noGrp="1"/>
          </p:cNvSpPr>
          <p:nvPr>
            <p:ph type="body" sz="quarter" idx="23"/>
          </p:nvPr>
        </p:nvSpPr>
        <p:spPr>
          <a:xfrm>
            <a:off x="1178010" y="760967"/>
            <a:ext cx="9084066" cy="424734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lnSpc>
                <a:spcPct val="85000"/>
              </a:lnSpc>
              <a:buSzTx/>
              <a:buFontTx/>
              <a:buNone/>
              <a:defRPr b="1"/>
            </a:pPr>
            <a:endParaRPr/>
          </a:p>
        </p:txBody>
      </p:sp>
      <p:sp>
        <p:nvSpPr>
          <p:cNvPr id="4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3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rgbClr val="004680"/>
              </a:gs>
              <a:gs pos="48176">
                <a:schemeClr val="accent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424" name="©2022 Boston Scientific Corporation or its affiliates. All rights reserved."/>
          <p:cNvSpPr txBox="1"/>
          <p:nvPr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t>©2022 Boston Scientific Corporation or its affiliates. All rights reserved.</a:t>
            </a:r>
          </a:p>
        </p:txBody>
      </p:sp>
      <p:sp>
        <p:nvSpPr>
          <p:cNvPr id="425" name="Rectangle"/>
          <p:cNvSpPr txBox="1"/>
          <p:nvPr/>
        </p:nvSpPr>
        <p:spPr>
          <a:xfrm>
            <a:off x="245292" y="6111574"/>
            <a:ext cx="11461579" cy="4247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/>
          <a:lstStyle/>
          <a:p>
            <a:pPr>
              <a:defRPr sz="900">
                <a:solidFill>
                  <a:srgbClr val="535353"/>
                </a:solidFill>
              </a:defRPr>
            </a:pPr>
            <a:endParaRPr/>
          </a:p>
        </p:txBody>
      </p:sp>
      <p:sp>
        <p:nvSpPr>
          <p:cNvPr id="14" name="Rectangle">
            <a:extLst>
              <a:ext uri="{FF2B5EF4-FFF2-40B4-BE49-F238E27FC236}">
                <a16:creationId xmlns:a16="http://schemas.microsoft.com/office/drawing/2014/main" id="{BC2BC367-29F2-2D25-3654-CD088A67DC05}"/>
              </a:ext>
            </a:extLst>
          </p:cNvPr>
          <p:cNvSpPr txBox="1">
            <a:spLocks noGrp="1"/>
          </p:cNvSpPr>
          <p:nvPr>
            <p:ph type="body" sz="quarter" idx="24"/>
          </p:nvPr>
        </p:nvSpPr>
        <p:spPr>
          <a:xfrm>
            <a:off x="259914" y="6118129"/>
            <a:ext cx="11461579" cy="42473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marL="0" indent="0" defTabSz="91425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535353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 Chart Singl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2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3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434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5" name="Title Text"/>
          <p:cNvSpPr txBox="1">
            <a:spLocks noGrp="1"/>
          </p:cNvSpPr>
          <p:nvPr>
            <p:ph type="title"/>
          </p:nvPr>
        </p:nvSpPr>
        <p:spPr>
          <a:xfrm>
            <a:off x="1178011" y="205621"/>
            <a:ext cx="9269201" cy="5662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4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37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rgbClr val="004680"/>
              </a:gs>
              <a:gs pos="48176">
                <a:schemeClr val="accent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438" name="©2022 Boston Scientific Corporation or its affiliates. All rights reserved."/>
          <p:cNvSpPr txBox="1"/>
          <p:nvPr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t>©2022 Boston Scientific Corporation or its affiliates. All rights reserved.</a:t>
            </a:r>
          </a:p>
        </p:txBody>
      </p:sp>
      <p:sp>
        <p:nvSpPr>
          <p:cNvPr id="439" name="Rectangle"/>
          <p:cNvSpPr txBox="1"/>
          <p:nvPr/>
        </p:nvSpPr>
        <p:spPr>
          <a:xfrm>
            <a:off x="245292" y="6111574"/>
            <a:ext cx="11461579" cy="4247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/>
          <a:lstStyle/>
          <a:p>
            <a:pPr>
              <a:defRPr sz="900">
                <a:solidFill>
                  <a:srgbClr val="535353"/>
                </a:solidFill>
              </a:defRPr>
            </a:pPr>
            <a:endParaRPr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2AD751A1-E58F-E3B1-2FB8-688FA7896EB1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59914" y="6118129"/>
            <a:ext cx="11461579" cy="42473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marL="0" indent="0" defTabSz="91425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535353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 Chart Header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9" name="Title Text"/>
          <p:cNvSpPr txBox="1">
            <a:spLocks noGrp="1"/>
          </p:cNvSpPr>
          <p:nvPr>
            <p:ph type="title"/>
          </p:nvPr>
        </p:nvSpPr>
        <p:spPr>
          <a:xfrm>
            <a:off x="1178011" y="205621"/>
            <a:ext cx="9269201" cy="5662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4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78011" y="760967"/>
            <a:ext cx="9084065" cy="4247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buSzTx/>
              <a:buFontTx/>
              <a:buNone/>
              <a:defRPr b="1"/>
            </a:lvl1pPr>
            <a:lvl2pPr marL="0" indent="457114">
              <a:lnSpc>
                <a:spcPct val="85000"/>
              </a:lnSpc>
              <a:buSzTx/>
              <a:buFontTx/>
              <a:buNone/>
              <a:defRPr b="1"/>
            </a:lvl2pPr>
            <a:lvl3pPr marL="0" indent="914228">
              <a:lnSpc>
                <a:spcPct val="85000"/>
              </a:lnSpc>
              <a:buSzTx/>
              <a:buFontTx/>
              <a:buNone/>
              <a:defRPr b="1"/>
            </a:lvl3pPr>
            <a:lvl4pPr marL="0" indent="1371344">
              <a:lnSpc>
                <a:spcPct val="85000"/>
              </a:lnSpc>
              <a:buSzTx/>
              <a:buFontTx/>
              <a:buNone/>
              <a:defRPr b="1"/>
            </a:lvl4pPr>
            <a:lvl5pPr marL="0" indent="1828462">
              <a:lnSpc>
                <a:spcPct val="85000"/>
              </a:lnSpc>
              <a:buSzTx/>
              <a:buFontTx/>
              <a:buNone/>
              <a:defRPr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2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rgbClr val="004680"/>
              </a:gs>
              <a:gs pos="48176">
                <a:schemeClr val="accent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453" name="©2022 Boston Scientific Corporation or its affiliates. All rights reserved."/>
          <p:cNvSpPr txBox="1"/>
          <p:nvPr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t>©2022 Boston Scientific Corporation or its affiliates. All rights reserved.</a:t>
            </a:r>
          </a:p>
        </p:txBody>
      </p:sp>
      <p:sp>
        <p:nvSpPr>
          <p:cNvPr id="454" name="Rectangle"/>
          <p:cNvSpPr txBox="1"/>
          <p:nvPr/>
        </p:nvSpPr>
        <p:spPr>
          <a:xfrm>
            <a:off x="245292" y="6111574"/>
            <a:ext cx="11461579" cy="4247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/>
          <a:lstStyle/>
          <a:p>
            <a:pPr>
              <a:defRPr sz="900">
                <a:solidFill>
                  <a:srgbClr val="535353"/>
                </a:solidFill>
              </a:defRPr>
            </a:pPr>
            <a:endParaRPr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9F5B7655-BB8F-89DA-D663-62D021BD2259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59914" y="6118129"/>
            <a:ext cx="11461579" cy="42473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marL="0" indent="0" defTabSz="91425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535353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Singl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463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64" name="Title Text"/>
          <p:cNvSpPr txBox="1">
            <a:spLocks noGrp="1"/>
          </p:cNvSpPr>
          <p:nvPr>
            <p:ph type="title"/>
          </p:nvPr>
        </p:nvSpPr>
        <p:spPr>
          <a:xfrm>
            <a:off x="1178011" y="205621"/>
            <a:ext cx="9269201" cy="5662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4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66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rgbClr val="004680"/>
              </a:gs>
              <a:gs pos="48176">
                <a:schemeClr val="accent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467" name="©2022 Boston Scientific Corporation or its affiliates. All rights reserved."/>
          <p:cNvSpPr txBox="1"/>
          <p:nvPr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t>©2022 Boston Scientific Corporation or its affiliates. All rights reserved.</a:t>
            </a:r>
          </a:p>
        </p:txBody>
      </p:sp>
      <p:sp>
        <p:nvSpPr>
          <p:cNvPr id="468" name="Rectangle"/>
          <p:cNvSpPr txBox="1"/>
          <p:nvPr/>
        </p:nvSpPr>
        <p:spPr>
          <a:xfrm>
            <a:off x="245292" y="6111574"/>
            <a:ext cx="11461579" cy="4247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/>
          <a:lstStyle/>
          <a:p>
            <a:pPr>
              <a:defRPr sz="900">
                <a:solidFill>
                  <a:srgbClr val="535353"/>
                </a:solidFill>
              </a:defRPr>
            </a:pPr>
            <a:endParaRPr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3B94A19A-D38B-70EB-6044-A79FA8B62219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59914" y="6118129"/>
            <a:ext cx="11461579" cy="42473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marL="0" indent="0" defTabSz="91425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535353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Header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477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78" name="Title Text"/>
          <p:cNvSpPr txBox="1">
            <a:spLocks noGrp="1"/>
          </p:cNvSpPr>
          <p:nvPr>
            <p:ph type="title"/>
          </p:nvPr>
        </p:nvSpPr>
        <p:spPr>
          <a:xfrm>
            <a:off x="1178011" y="205621"/>
            <a:ext cx="9269201" cy="5662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47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78011" y="760967"/>
            <a:ext cx="9084065" cy="4247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buSzTx/>
              <a:buFontTx/>
              <a:buNone/>
              <a:defRPr b="1"/>
            </a:lvl1pPr>
            <a:lvl2pPr marL="0" indent="457114">
              <a:lnSpc>
                <a:spcPct val="85000"/>
              </a:lnSpc>
              <a:buSzTx/>
              <a:buFontTx/>
              <a:buNone/>
              <a:defRPr b="1"/>
            </a:lvl2pPr>
            <a:lvl3pPr marL="0" indent="914228">
              <a:lnSpc>
                <a:spcPct val="85000"/>
              </a:lnSpc>
              <a:buSzTx/>
              <a:buFontTx/>
              <a:buNone/>
              <a:defRPr b="1"/>
            </a:lvl3pPr>
            <a:lvl4pPr marL="0" indent="1371344">
              <a:lnSpc>
                <a:spcPct val="85000"/>
              </a:lnSpc>
              <a:buSzTx/>
              <a:buFontTx/>
              <a:buNone/>
              <a:defRPr b="1"/>
            </a:lvl4pPr>
            <a:lvl5pPr marL="0" indent="1828462">
              <a:lnSpc>
                <a:spcPct val="85000"/>
              </a:lnSpc>
              <a:buSzTx/>
              <a:buFontTx/>
              <a:buNone/>
              <a:defRPr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81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rgbClr val="004680"/>
              </a:gs>
              <a:gs pos="48176">
                <a:schemeClr val="accent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482" name="©2022 Boston Scientific Corporation or its affiliates. All rights reserved."/>
          <p:cNvSpPr txBox="1"/>
          <p:nvPr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t>©2022 Boston Scientific Corporation or its affiliates. All rights reserved.</a:t>
            </a:r>
          </a:p>
        </p:txBody>
      </p:sp>
      <p:sp>
        <p:nvSpPr>
          <p:cNvPr id="483" name="Rectangle"/>
          <p:cNvSpPr txBox="1"/>
          <p:nvPr/>
        </p:nvSpPr>
        <p:spPr>
          <a:xfrm>
            <a:off x="245292" y="6111574"/>
            <a:ext cx="11461579" cy="4247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/>
          <a:lstStyle/>
          <a:p>
            <a:pPr>
              <a:defRPr sz="900">
                <a:solidFill>
                  <a:srgbClr val="535353"/>
                </a:solidFill>
              </a:defRPr>
            </a:pPr>
            <a:endParaRPr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E21C3E88-F5C9-0616-DA61-76C89E54AC40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59914" y="6118129"/>
            <a:ext cx="11461579" cy="42473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marL="0" indent="0" defTabSz="91425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535353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 Table Singl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0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91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492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93" name="Title Text"/>
          <p:cNvSpPr txBox="1">
            <a:spLocks noGrp="1"/>
          </p:cNvSpPr>
          <p:nvPr>
            <p:ph type="title"/>
          </p:nvPr>
        </p:nvSpPr>
        <p:spPr>
          <a:xfrm>
            <a:off x="1178011" y="205621"/>
            <a:ext cx="9269201" cy="5662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49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5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rgbClr val="004680"/>
              </a:gs>
              <a:gs pos="48176">
                <a:schemeClr val="accent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497" name="Rectangle"/>
          <p:cNvSpPr txBox="1"/>
          <p:nvPr/>
        </p:nvSpPr>
        <p:spPr>
          <a:xfrm>
            <a:off x="245292" y="6111574"/>
            <a:ext cx="11461579" cy="4247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/>
          <a:lstStyle/>
          <a:p>
            <a:pPr>
              <a:defRPr sz="900">
                <a:solidFill>
                  <a:srgbClr val="535353"/>
                </a:solidFill>
              </a:defRPr>
            </a:pPr>
            <a:endParaRPr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F08774BF-1F7D-DB75-B018-E9FDFD0B3300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59914" y="6118129"/>
            <a:ext cx="11461579" cy="42473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marL="0" indent="0" defTabSz="91425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535353"/>
                </a:solidFill>
              </a:defRPr>
            </a:pPr>
            <a:endParaRPr dirty="0"/>
          </a:p>
        </p:txBody>
      </p:sp>
      <p:sp>
        <p:nvSpPr>
          <p:cNvPr id="11" name="©2022 Boston Scientific Corporation or its affiliates. All rights reserved.">
            <a:extLst>
              <a:ext uri="{FF2B5EF4-FFF2-40B4-BE49-F238E27FC236}">
                <a16:creationId xmlns:a16="http://schemas.microsoft.com/office/drawing/2014/main" id="{289DCAA9-3D8E-425E-A677-5500DEA4125B}"/>
              </a:ext>
            </a:extLst>
          </p:cNvPr>
          <p:cNvSpPr txBox="1"/>
          <p:nvPr userDrawn="1"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rPr dirty="0"/>
              <a:t>©2022 Boston Scientific Corporation or its affiliates. All rights reserved.</a:t>
            </a:r>
            <a:r>
              <a:rPr lang="en-IE" dirty="0"/>
              <a:t> </a:t>
            </a:r>
            <a:r>
              <a:rPr kumimoji="0" lang="en-IE" sz="900" b="0" i="0" u="none" strike="noStrike" cap="none" spc="0" normalizeH="0" baseline="0" dirty="0">
                <a:ln>
                  <a:noFill/>
                </a:ln>
                <a:solidFill>
                  <a:srgbClr val="B4B9BD"/>
                </a:solidFill>
                <a:effectLst/>
                <a:uFillTx/>
                <a:latin typeface="Century Gothic"/>
                <a:ea typeface="+mn-ea"/>
                <a:cs typeface="+mn-cs"/>
                <a:sym typeface="Century Gothic"/>
              </a:rPr>
              <a:t>SH-1014804-AB</a:t>
            </a:r>
            <a:r>
              <a:rPr kumimoji="0" lang="en-IE" sz="900" b="0" i="0" u="none" strike="noStrike" cap="none" spc="0" normalizeH="0" baseline="0" dirty="0">
                <a:ln>
                  <a:noFill/>
                </a:ln>
                <a:solidFill>
                  <a:srgbClr val="B4B9BD"/>
                </a:solidFill>
                <a:effectLst/>
                <a:uFillTx/>
                <a:latin typeface="Century Gothic"/>
                <a:sym typeface="Century Gothic"/>
              </a:rPr>
              <a:t> </a:t>
            </a:r>
            <a:endParaRPr kumimoji="0" sz="900" b="0" i="0" u="none" strike="noStrike" cap="none" spc="0" normalizeH="0" baseline="0" dirty="0">
              <a:ln>
                <a:noFill/>
              </a:ln>
              <a:solidFill>
                <a:srgbClr val="B4B9BD"/>
              </a:solidFill>
              <a:effectLst/>
              <a:uFillTx/>
              <a:latin typeface="Century Gothic"/>
              <a:sym typeface="Century Gothic"/>
            </a:endParaRPr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 Table Header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5">
                  <a:lumOff val="-9999"/>
                </a:schemeClr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505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06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507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08" name="Title Text"/>
          <p:cNvSpPr txBox="1">
            <a:spLocks noGrp="1"/>
          </p:cNvSpPr>
          <p:nvPr>
            <p:ph type="title"/>
          </p:nvPr>
        </p:nvSpPr>
        <p:spPr>
          <a:xfrm>
            <a:off x="1178011" y="205621"/>
            <a:ext cx="9269201" cy="5662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78011" y="760967"/>
            <a:ext cx="9084065" cy="4247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buSzTx/>
              <a:buFontTx/>
              <a:buNone/>
              <a:defRPr b="1"/>
            </a:lvl1pPr>
            <a:lvl2pPr marL="0" indent="457114">
              <a:lnSpc>
                <a:spcPct val="85000"/>
              </a:lnSpc>
              <a:buSzTx/>
              <a:buFontTx/>
              <a:buNone/>
              <a:defRPr b="1"/>
            </a:lvl2pPr>
            <a:lvl3pPr marL="0" indent="914228">
              <a:lnSpc>
                <a:spcPct val="85000"/>
              </a:lnSpc>
              <a:buSzTx/>
              <a:buFontTx/>
              <a:buNone/>
              <a:defRPr b="1"/>
            </a:lvl3pPr>
            <a:lvl4pPr marL="0" indent="1371344">
              <a:lnSpc>
                <a:spcPct val="85000"/>
              </a:lnSpc>
              <a:buSzTx/>
              <a:buFontTx/>
              <a:buNone/>
              <a:defRPr b="1"/>
            </a:lvl4pPr>
            <a:lvl5pPr marL="0" indent="1828462">
              <a:lnSpc>
                <a:spcPct val="85000"/>
              </a:lnSpc>
              <a:buSzTx/>
              <a:buFontTx/>
              <a:buNone/>
              <a:defRPr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11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rgbClr val="004680"/>
              </a:gs>
              <a:gs pos="48176">
                <a:schemeClr val="accent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513" name="Rectangle"/>
          <p:cNvSpPr txBox="1"/>
          <p:nvPr/>
        </p:nvSpPr>
        <p:spPr>
          <a:xfrm>
            <a:off x="245292" y="6111574"/>
            <a:ext cx="11461579" cy="4247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/>
          <a:lstStyle/>
          <a:p>
            <a:pPr>
              <a:defRPr sz="900">
                <a:solidFill>
                  <a:srgbClr val="535353"/>
                </a:solidFill>
              </a:defRPr>
            </a:pPr>
            <a:endParaRPr/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231C8581-1545-5669-6CA5-49B521C2858E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59914" y="6118129"/>
            <a:ext cx="11461579" cy="42473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marL="0" indent="0" defTabSz="91425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535353"/>
                </a:solidFill>
              </a:defRPr>
            </a:pPr>
            <a:endParaRPr/>
          </a:p>
        </p:txBody>
      </p:sp>
      <p:sp>
        <p:nvSpPr>
          <p:cNvPr id="13" name="©2022 Boston Scientific Corporation or its affiliates. All rights reserved.">
            <a:extLst>
              <a:ext uri="{FF2B5EF4-FFF2-40B4-BE49-F238E27FC236}">
                <a16:creationId xmlns:a16="http://schemas.microsoft.com/office/drawing/2014/main" id="{5D3FF335-6D90-4D8C-81D9-D8436499CF5E}"/>
              </a:ext>
            </a:extLst>
          </p:cNvPr>
          <p:cNvSpPr txBox="1"/>
          <p:nvPr userDrawn="1"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rPr dirty="0"/>
              <a:t>©2022 Boston Scientific Corporation or its affiliates. All rights reserved.</a:t>
            </a:r>
            <a:r>
              <a:rPr lang="en-IE" dirty="0"/>
              <a:t> </a:t>
            </a:r>
            <a:r>
              <a:rPr kumimoji="0" lang="en-IE" sz="900" b="0" i="0" u="none" strike="noStrike" cap="none" spc="0" normalizeH="0" baseline="0" dirty="0">
                <a:ln>
                  <a:noFill/>
                </a:ln>
                <a:solidFill>
                  <a:srgbClr val="B4B9BD"/>
                </a:solidFill>
                <a:effectLst/>
                <a:uFillTx/>
                <a:latin typeface="Century Gothic"/>
                <a:ea typeface="+mn-ea"/>
                <a:cs typeface="+mn-cs"/>
                <a:sym typeface="Century Gothic"/>
              </a:rPr>
              <a:t>SH-1014804-AB</a:t>
            </a:r>
            <a:r>
              <a:rPr kumimoji="0" lang="en-IE" sz="900" b="0" i="0" u="none" strike="noStrike" cap="none" spc="0" normalizeH="0" baseline="0" dirty="0">
                <a:ln>
                  <a:noFill/>
                </a:ln>
                <a:solidFill>
                  <a:srgbClr val="B4B9BD"/>
                </a:solidFill>
                <a:effectLst/>
                <a:uFillTx/>
                <a:latin typeface="Century Gothic"/>
                <a:sym typeface="Century Gothic"/>
              </a:rPr>
              <a:t> </a:t>
            </a:r>
            <a:endParaRPr kumimoji="0" sz="900" b="0" i="0" u="none" strike="noStrike" cap="none" spc="0" normalizeH="0" baseline="0" dirty="0">
              <a:ln>
                <a:noFill/>
              </a:ln>
              <a:solidFill>
                <a:srgbClr val="B4B9BD"/>
              </a:solidFill>
              <a:effectLst/>
              <a:uFillTx/>
              <a:latin typeface="Century Gothic"/>
              <a:sym typeface="Century Gothic"/>
            </a:endParaRP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ransition Option 1 copy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"/>
          <p:cNvSpPr/>
          <p:nvPr/>
        </p:nvSpPr>
        <p:spPr>
          <a:xfrm>
            <a:off x="2053" y="2291"/>
            <a:ext cx="4779523" cy="68534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746"/>
                </a:moveTo>
                <a:lnTo>
                  <a:pt x="2555" y="21600"/>
                </a:lnTo>
                <a:lnTo>
                  <a:pt x="17" y="21600"/>
                </a:lnTo>
                <a:lnTo>
                  <a:pt x="17" y="13485"/>
                </a:lnTo>
                <a:lnTo>
                  <a:pt x="5019" y="10845"/>
                </a:lnTo>
                <a:lnTo>
                  <a:pt x="0" y="8058"/>
                </a:lnTo>
                <a:lnTo>
                  <a:pt x="0" y="0"/>
                </a:lnTo>
                <a:lnTo>
                  <a:pt x="2652" y="0"/>
                </a:lnTo>
                <a:lnTo>
                  <a:pt x="21600" y="10746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12700">
            <a:miter lim="400000"/>
          </a:ln>
          <a:effectLst>
            <a:outerShdw blurRad="88900" rotWithShape="0">
              <a:srgbClr val="808080">
                <a:alpha val="20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 sz="1700"/>
            </a:pPr>
            <a:endParaRPr/>
          </a:p>
        </p:txBody>
      </p:sp>
      <p:pic>
        <p:nvPicPr>
          <p:cNvPr id="46" name="Picture 7" descr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229" y="3181638"/>
            <a:ext cx="659245" cy="494434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Graphic 11" descr="Graphic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9210" y="256743"/>
            <a:ext cx="1252612" cy="4265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2" name="Group"/>
          <p:cNvGrpSpPr/>
          <p:nvPr/>
        </p:nvGrpSpPr>
        <p:grpSpPr>
          <a:xfrm>
            <a:off x="309981" y="230433"/>
            <a:ext cx="4366867" cy="6550296"/>
            <a:chOff x="0" y="0"/>
            <a:chExt cx="4366865" cy="6550295"/>
          </a:xfrm>
        </p:grpSpPr>
        <p:pic>
          <p:nvPicPr>
            <p:cNvPr id="49" name="glow.png" descr="glow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4366865" cy="65502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0" name="glow.png" descr="glow.png"/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351693" y="673099"/>
              <a:ext cx="3452465" cy="51786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1" name="glow.png" descr="glow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4940" y="1131755"/>
              <a:ext cx="2840924" cy="42613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8738" y="6600006"/>
            <a:ext cx="139390" cy="1397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" name="Slide Transition Title Option 1">
            <a:extLst>
              <a:ext uri="{FF2B5EF4-FFF2-40B4-BE49-F238E27FC236}">
                <a16:creationId xmlns:a16="http://schemas.microsoft.com/office/drawing/2014/main" id="{B34ED232-28A6-5C43-E389-E41B92F0836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5253417" y="2029336"/>
            <a:ext cx="5153384" cy="2799041"/>
          </a:xfrm>
          <a:prstGeom prst="rect">
            <a:avLst/>
          </a:prstGeom>
        </p:spPr>
        <p:txBody>
          <a:bodyPr lIns="45718" tIns="45718" rIns="45718" bIns="45718" anchor="ctr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t>Slide Transition Title Option </a:t>
            </a:r>
            <a:r>
              <a:rPr lang="en-US"/>
              <a:t>2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71125937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&amp; Text Singl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21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522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2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172200" y="1565328"/>
            <a:ext cx="5638800" cy="480372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24" name="Title Text"/>
          <p:cNvSpPr txBox="1">
            <a:spLocks noGrp="1"/>
          </p:cNvSpPr>
          <p:nvPr>
            <p:ph type="title"/>
          </p:nvPr>
        </p:nvSpPr>
        <p:spPr>
          <a:xfrm>
            <a:off x="1178011" y="205621"/>
            <a:ext cx="9269201" cy="5662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26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rgbClr val="004680"/>
              </a:gs>
              <a:gs pos="48176">
                <a:schemeClr val="accent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528" name="Rectangle"/>
          <p:cNvSpPr txBox="1"/>
          <p:nvPr/>
        </p:nvSpPr>
        <p:spPr>
          <a:xfrm>
            <a:off x="245292" y="6111574"/>
            <a:ext cx="11461579" cy="4247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/>
          <a:lstStyle/>
          <a:p>
            <a:pPr>
              <a:defRPr sz="900">
                <a:solidFill>
                  <a:srgbClr val="535353"/>
                </a:solidFill>
              </a:defRPr>
            </a:pPr>
            <a:endParaRPr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40C46EC3-72F5-73B9-24F9-CA726DDA3D12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59914" y="6118129"/>
            <a:ext cx="11461579" cy="42473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marL="0" indent="0" defTabSz="91425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535353"/>
                </a:solidFill>
              </a:defRPr>
            </a:pPr>
            <a:endParaRPr/>
          </a:p>
        </p:txBody>
      </p:sp>
      <p:sp>
        <p:nvSpPr>
          <p:cNvPr id="12" name="©2022 Boston Scientific Corporation or its affiliates. All rights reserved.">
            <a:extLst>
              <a:ext uri="{FF2B5EF4-FFF2-40B4-BE49-F238E27FC236}">
                <a16:creationId xmlns:a16="http://schemas.microsoft.com/office/drawing/2014/main" id="{05C6B51E-CCC3-4819-BC6E-388C8E85CC2B}"/>
              </a:ext>
            </a:extLst>
          </p:cNvPr>
          <p:cNvSpPr txBox="1"/>
          <p:nvPr userDrawn="1"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rPr dirty="0"/>
              <a:t>©2022 Boston Scientific Corporation or its affiliates. All rights reserved.</a:t>
            </a:r>
            <a:r>
              <a:rPr lang="en-IE" dirty="0"/>
              <a:t> </a:t>
            </a:r>
            <a:r>
              <a:rPr kumimoji="0" lang="en-IE" sz="900" b="0" i="0" u="none" strike="noStrike" cap="none" spc="0" normalizeH="0" baseline="0" dirty="0">
                <a:ln>
                  <a:noFill/>
                </a:ln>
                <a:solidFill>
                  <a:srgbClr val="B4B9BD"/>
                </a:solidFill>
                <a:effectLst/>
                <a:uFillTx/>
                <a:latin typeface="Century Gothic"/>
                <a:ea typeface="+mn-ea"/>
                <a:cs typeface="+mn-cs"/>
                <a:sym typeface="Century Gothic"/>
              </a:rPr>
              <a:t>SH-1014804-AB</a:t>
            </a:r>
            <a:r>
              <a:rPr kumimoji="0" lang="en-IE" sz="900" b="0" i="0" u="none" strike="noStrike" cap="none" spc="0" normalizeH="0" baseline="0" dirty="0">
                <a:ln>
                  <a:noFill/>
                </a:ln>
                <a:solidFill>
                  <a:srgbClr val="B4B9BD"/>
                </a:solidFill>
                <a:effectLst/>
                <a:uFillTx/>
                <a:latin typeface="Century Gothic"/>
                <a:sym typeface="Century Gothic"/>
              </a:rPr>
              <a:t> </a:t>
            </a:r>
            <a:endParaRPr kumimoji="0" sz="900" b="0" i="0" u="none" strike="noStrike" cap="none" spc="0" normalizeH="0" baseline="0" dirty="0">
              <a:ln>
                <a:noFill/>
              </a:ln>
              <a:solidFill>
                <a:srgbClr val="B4B9BD"/>
              </a:solidFill>
              <a:effectLst/>
              <a:uFillTx/>
              <a:latin typeface="Century Gothic"/>
              <a:sym typeface="Century Gothic"/>
            </a:endParaRPr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able &amp; Text Header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537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3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172200" y="1565328"/>
            <a:ext cx="5638800" cy="4803721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9" name="Title Text"/>
          <p:cNvSpPr txBox="1">
            <a:spLocks noGrp="1"/>
          </p:cNvSpPr>
          <p:nvPr>
            <p:ph type="title"/>
          </p:nvPr>
        </p:nvSpPr>
        <p:spPr>
          <a:xfrm>
            <a:off x="1178011" y="205621"/>
            <a:ext cx="9269201" cy="5662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40" name="Text Placeholder 15"/>
          <p:cNvSpPr>
            <a:spLocks noGrp="1"/>
          </p:cNvSpPr>
          <p:nvPr>
            <p:ph type="body" sz="quarter" idx="21"/>
          </p:nvPr>
        </p:nvSpPr>
        <p:spPr>
          <a:xfrm>
            <a:off x="1178010" y="760967"/>
            <a:ext cx="9084066" cy="424734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lnSpc>
                <a:spcPct val="85000"/>
              </a:lnSpc>
              <a:buSzTx/>
              <a:buFontTx/>
              <a:buNone/>
              <a:defRPr b="1"/>
            </a:pPr>
            <a:endParaRPr/>
          </a:p>
        </p:txBody>
      </p:sp>
      <p:sp>
        <p:nvSpPr>
          <p:cNvPr id="5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42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rgbClr val="004680"/>
              </a:gs>
              <a:gs pos="48176">
                <a:schemeClr val="accent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543" name="©2022 Boston Scientific Corporation or its affiliates. All rights reserved."/>
          <p:cNvSpPr txBox="1"/>
          <p:nvPr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t>©2022 Boston Scientific Corporation or its affiliates. All rights reserved.</a:t>
            </a:r>
          </a:p>
        </p:txBody>
      </p:sp>
      <p:sp>
        <p:nvSpPr>
          <p:cNvPr id="544" name="Rectangle"/>
          <p:cNvSpPr txBox="1"/>
          <p:nvPr/>
        </p:nvSpPr>
        <p:spPr>
          <a:xfrm>
            <a:off x="245292" y="6111574"/>
            <a:ext cx="11461579" cy="4247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/>
          <a:lstStyle/>
          <a:p>
            <a:pPr>
              <a:defRPr sz="900">
                <a:solidFill>
                  <a:srgbClr val="535353"/>
                </a:solidFill>
              </a:defRPr>
            </a:pPr>
            <a:endParaRPr/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212DF06B-FE12-26D1-DFE3-602046748FC2}"/>
              </a:ext>
            </a:extLst>
          </p:cNvPr>
          <p:cNvSpPr txBox="1">
            <a:spLocks noGrp="1"/>
          </p:cNvSpPr>
          <p:nvPr>
            <p:ph type="body" sz="quarter" idx="22"/>
          </p:nvPr>
        </p:nvSpPr>
        <p:spPr>
          <a:xfrm>
            <a:off x="259914" y="6118129"/>
            <a:ext cx="11461579" cy="42473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marL="0" indent="0" defTabSz="91425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535353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 Table &amp; Text Singl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2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553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1000" y="4038600"/>
            <a:ext cx="5562600" cy="22860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 marL="711069" indent="-253954">
              <a:defRPr sz="2000"/>
            </a:lvl2pPr>
            <a:lvl3pPr marL="1168183" indent="-253954">
              <a:defRPr sz="2000"/>
            </a:lvl3pPr>
            <a:lvl4pPr marL="1657043" indent="-285698">
              <a:defRPr sz="2000"/>
            </a:lvl4pPr>
            <a:lvl5pPr marL="2114160" indent="-285698"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5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6248400" y="4038600"/>
            <a:ext cx="5562600" cy="2286000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endParaRPr/>
          </a:p>
        </p:txBody>
      </p:sp>
      <p:sp>
        <p:nvSpPr>
          <p:cNvPr id="556" name="Title Text"/>
          <p:cNvSpPr txBox="1">
            <a:spLocks noGrp="1"/>
          </p:cNvSpPr>
          <p:nvPr>
            <p:ph type="title"/>
          </p:nvPr>
        </p:nvSpPr>
        <p:spPr>
          <a:xfrm>
            <a:off x="1178011" y="205621"/>
            <a:ext cx="9269201" cy="5662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5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8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rgbClr val="004680"/>
              </a:gs>
              <a:gs pos="48176">
                <a:schemeClr val="accent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559" name="©2022 Boston Scientific Corporation or its affiliates. All rights reserved."/>
          <p:cNvSpPr txBox="1"/>
          <p:nvPr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t>©2022 Boston Scientific Corporation or its affiliates. All rights reserved.</a:t>
            </a:r>
          </a:p>
        </p:txBody>
      </p:sp>
      <p:sp>
        <p:nvSpPr>
          <p:cNvPr id="560" name="Rectangle"/>
          <p:cNvSpPr txBox="1"/>
          <p:nvPr/>
        </p:nvSpPr>
        <p:spPr>
          <a:xfrm>
            <a:off x="245292" y="6111574"/>
            <a:ext cx="11461579" cy="4247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/>
          <a:lstStyle/>
          <a:p>
            <a:pPr>
              <a:defRPr sz="900">
                <a:solidFill>
                  <a:srgbClr val="535353"/>
                </a:solidFill>
              </a:defRPr>
            </a:pPr>
            <a:endParaRPr/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6A99C4E6-E98B-0C61-4334-B459C1FE928F}"/>
              </a:ext>
            </a:extLst>
          </p:cNvPr>
          <p:cNvSpPr txBox="1">
            <a:spLocks noGrp="1"/>
          </p:cNvSpPr>
          <p:nvPr>
            <p:ph type="body" sz="quarter" idx="22"/>
          </p:nvPr>
        </p:nvSpPr>
        <p:spPr>
          <a:xfrm>
            <a:off x="259914" y="6118129"/>
            <a:ext cx="11461579" cy="42473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marL="0" indent="0" defTabSz="91425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535353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 Table &amp; Text Header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8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569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7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1000" y="4038600"/>
            <a:ext cx="5562600" cy="2286000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 marL="711069" indent="-253954">
              <a:defRPr sz="2000"/>
            </a:lvl2pPr>
            <a:lvl3pPr marL="1168183" indent="-253954">
              <a:defRPr sz="2000"/>
            </a:lvl3pPr>
            <a:lvl4pPr marL="1657043" indent="-285698">
              <a:defRPr sz="2000"/>
            </a:lvl4pPr>
            <a:lvl5pPr marL="2114160" indent="-285698"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1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6248400" y="4038600"/>
            <a:ext cx="5562600" cy="2286000"/>
          </a:xfrm>
          <a:prstGeom prst="rect">
            <a:avLst/>
          </a:prstGeom>
        </p:spPr>
        <p:txBody>
          <a:bodyPr/>
          <a:lstStyle/>
          <a:p>
            <a:pPr>
              <a:defRPr sz="2000"/>
            </a:pPr>
            <a:endParaRPr/>
          </a:p>
        </p:txBody>
      </p:sp>
      <p:sp>
        <p:nvSpPr>
          <p:cNvPr id="572" name="Title Text"/>
          <p:cNvSpPr txBox="1">
            <a:spLocks noGrp="1"/>
          </p:cNvSpPr>
          <p:nvPr>
            <p:ph type="title"/>
          </p:nvPr>
        </p:nvSpPr>
        <p:spPr>
          <a:xfrm>
            <a:off x="1178011" y="205621"/>
            <a:ext cx="9269201" cy="5662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73" name="Text Placeholder 15"/>
          <p:cNvSpPr>
            <a:spLocks noGrp="1"/>
          </p:cNvSpPr>
          <p:nvPr>
            <p:ph type="body" sz="quarter" idx="22"/>
          </p:nvPr>
        </p:nvSpPr>
        <p:spPr>
          <a:xfrm>
            <a:off x="1178010" y="760967"/>
            <a:ext cx="9084066" cy="424734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lnSpc>
                <a:spcPct val="85000"/>
              </a:lnSpc>
              <a:buSzTx/>
              <a:buFontTx/>
              <a:buNone/>
              <a:defRPr b="1"/>
            </a:pPr>
            <a:endParaRPr/>
          </a:p>
        </p:txBody>
      </p:sp>
      <p:sp>
        <p:nvSpPr>
          <p:cNvPr id="5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75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rgbClr val="004680"/>
              </a:gs>
              <a:gs pos="48176">
                <a:schemeClr val="accent1"/>
              </a:gs>
              <a:gs pos="99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576" name="©2022 Boston Scientific Corporation or its affiliates. All rights reserved."/>
          <p:cNvSpPr txBox="1"/>
          <p:nvPr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t>©2022 Boston Scientific Corporation or its affiliates. All rights reserved.</a:t>
            </a:r>
          </a:p>
        </p:txBody>
      </p:sp>
      <p:sp>
        <p:nvSpPr>
          <p:cNvPr id="577" name="Rectangle"/>
          <p:cNvSpPr txBox="1"/>
          <p:nvPr/>
        </p:nvSpPr>
        <p:spPr>
          <a:xfrm>
            <a:off x="245292" y="6111574"/>
            <a:ext cx="11461579" cy="4247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/>
          <a:lstStyle/>
          <a:p>
            <a:pPr>
              <a:defRPr sz="900">
                <a:solidFill>
                  <a:srgbClr val="535353"/>
                </a:solidFill>
              </a:defRPr>
            </a:pPr>
            <a:endParaRPr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E88FF391-21CB-5D3C-E5C1-76DEEF637374}"/>
              </a:ext>
            </a:extLst>
          </p:cNvPr>
          <p:cNvSpPr txBox="1">
            <a:spLocks noGrp="1"/>
          </p:cNvSpPr>
          <p:nvPr>
            <p:ph type="body" sz="quarter" idx="23"/>
          </p:nvPr>
        </p:nvSpPr>
        <p:spPr>
          <a:xfrm>
            <a:off x="259914" y="6118129"/>
            <a:ext cx="11461579" cy="42473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marL="0" indent="0" defTabSz="91425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535353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 Table &amp; Text Singl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5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586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8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1000" y="4038600"/>
            <a:ext cx="3657600" cy="22860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 marL="714243" indent="-257128">
              <a:defRPr sz="1800"/>
            </a:lvl2pPr>
            <a:lvl3pPr marL="1171357" indent="-257128">
              <a:defRPr sz="1800"/>
            </a:lvl3pPr>
            <a:lvl4pPr marL="1665206" indent="-293861">
              <a:defRPr sz="1800"/>
            </a:lvl4pPr>
            <a:lvl5pPr marL="2122323" indent="-293861"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8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4267200" y="4038600"/>
            <a:ext cx="3657600" cy="2286000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endParaRPr/>
          </a:p>
        </p:txBody>
      </p:sp>
      <p:sp>
        <p:nvSpPr>
          <p:cNvPr id="589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8153400" y="4038600"/>
            <a:ext cx="3657600" cy="2286000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endParaRPr/>
          </a:p>
        </p:txBody>
      </p:sp>
      <p:sp>
        <p:nvSpPr>
          <p:cNvPr id="590" name="Title Text"/>
          <p:cNvSpPr txBox="1">
            <a:spLocks noGrp="1"/>
          </p:cNvSpPr>
          <p:nvPr>
            <p:ph type="title"/>
          </p:nvPr>
        </p:nvSpPr>
        <p:spPr>
          <a:xfrm>
            <a:off x="1178011" y="205621"/>
            <a:ext cx="9269201" cy="5662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9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92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rgbClr val="004680"/>
              </a:gs>
              <a:gs pos="48176">
                <a:schemeClr val="accent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593" name="©2022 Boston Scientific Corporation or its affiliates. All rights reserved."/>
          <p:cNvSpPr txBox="1"/>
          <p:nvPr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t>©2022 Boston Scientific Corporation or its affiliates. All rights reserved.</a:t>
            </a:r>
          </a:p>
        </p:txBody>
      </p:sp>
      <p:sp>
        <p:nvSpPr>
          <p:cNvPr id="594" name="Rectangle"/>
          <p:cNvSpPr txBox="1"/>
          <p:nvPr/>
        </p:nvSpPr>
        <p:spPr>
          <a:xfrm>
            <a:off x="245292" y="6111574"/>
            <a:ext cx="11461579" cy="4247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/>
          <a:lstStyle/>
          <a:p>
            <a:pPr>
              <a:defRPr sz="900">
                <a:solidFill>
                  <a:srgbClr val="535353"/>
                </a:solidFill>
              </a:defRPr>
            </a:pPr>
            <a:endParaRPr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5C575FB0-B6FC-6D2A-B5BC-05050760A43E}"/>
              </a:ext>
            </a:extLst>
          </p:cNvPr>
          <p:cNvSpPr txBox="1">
            <a:spLocks noGrp="1"/>
          </p:cNvSpPr>
          <p:nvPr>
            <p:ph type="body" sz="quarter" idx="23"/>
          </p:nvPr>
        </p:nvSpPr>
        <p:spPr>
          <a:xfrm>
            <a:off x="259914" y="6118129"/>
            <a:ext cx="11461579" cy="42473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marL="0" indent="0" defTabSz="91425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535353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 Table &amp; Text Header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1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02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603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0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381000" y="4038600"/>
            <a:ext cx="3657600" cy="228600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 marL="714243" indent="-257128">
              <a:defRPr sz="1800"/>
            </a:lvl2pPr>
            <a:lvl3pPr marL="1171357" indent="-257128">
              <a:defRPr sz="1800"/>
            </a:lvl3pPr>
            <a:lvl4pPr marL="1665206" indent="-293861">
              <a:defRPr sz="1800"/>
            </a:lvl4pPr>
            <a:lvl5pPr marL="2122323" indent="-293861">
              <a:defRPr sz="1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05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4267200" y="4038600"/>
            <a:ext cx="3657600" cy="2286000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endParaRPr/>
          </a:p>
        </p:txBody>
      </p:sp>
      <p:sp>
        <p:nvSpPr>
          <p:cNvPr id="606" name="Text Placeholder 5"/>
          <p:cNvSpPr>
            <a:spLocks noGrp="1"/>
          </p:cNvSpPr>
          <p:nvPr>
            <p:ph type="body" sz="quarter" idx="22"/>
          </p:nvPr>
        </p:nvSpPr>
        <p:spPr>
          <a:xfrm>
            <a:off x="8153400" y="4038600"/>
            <a:ext cx="3657600" cy="2286000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endParaRPr/>
          </a:p>
        </p:txBody>
      </p:sp>
      <p:sp>
        <p:nvSpPr>
          <p:cNvPr id="607" name="Title Text"/>
          <p:cNvSpPr txBox="1">
            <a:spLocks noGrp="1"/>
          </p:cNvSpPr>
          <p:nvPr>
            <p:ph type="title"/>
          </p:nvPr>
        </p:nvSpPr>
        <p:spPr>
          <a:xfrm>
            <a:off x="1178011" y="205621"/>
            <a:ext cx="9269201" cy="5662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608" name="Text Placeholder 15"/>
          <p:cNvSpPr>
            <a:spLocks noGrp="1"/>
          </p:cNvSpPr>
          <p:nvPr>
            <p:ph type="body" sz="quarter" idx="23"/>
          </p:nvPr>
        </p:nvSpPr>
        <p:spPr>
          <a:xfrm>
            <a:off x="1178010" y="760967"/>
            <a:ext cx="9084066" cy="424734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lnSpc>
                <a:spcPct val="85000"/>
              </a:lnSpc>
              <a:buSzTx/>
              <a:buFontTx/>
              <a:buNone/>
              <a:defRPr b="1"/>
            </a:pPr>
            <a:endParaRPr/>
          </a:p>
        </p:txBody>
      </p:sp>
      <p:sp>
        <p:nvSpPr>
          <p:cNvPr id="6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10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rgbClr val="004680"/>
              </a:gs>
              <a:gs pos="48176">
                <a:schemeClr val="accent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611" name="©2022 Boston Scientific Corporation or its affiliates. All rights reserved."/>
          <p:cNvSpPr txBox="1"/>
          <p:nvPr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t>©2022 Boston Scientific Corporation or its affiliates. All rights reserved.</a:t>
            </a:r>
          </a:p>
        </p:txBody>
      </p:sp>
      <p:sp>
        <p:nvSpPr>
          <p:cNvPr id="612" name="Rectangle"/>
          <p:cNvSpPr txBox="1"/>
          <p:nvPr/>
        </p:nvSpPr>
        <p:spPr>
          <a:xfrm>
            <a:off x="245292" y="6111574"/>
            <a:ext cx="11461579" cy="4247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/>
          <a:lstStyle/>
          <a:p>
            <a:pPr>
              <a:defRPr sz="900">
                <a:solidFill>
                  <a:srgbClr val="535353"/>
                </a:solidFill>
              </a:defRPr>
            </a:pPr>
            <a:endParaRPr/>
          </a:p>
        </p:txBody>
      </p:sp>
      <p:sp>
        <p:nvSpPr>
          <p:cNvPr id="14" name="Rectangle">
            <a:extLst>
              <a:ext uri="{FF2B5EF4-FFF2-40B4-BE49-F238E27FC236}">
                <a16:creationId xmlns:a16="http://schemas.microsoft.com/office/drawing/2014/main" id="{A8DC1EC4-AD70-36EB-A512-31D149B018C9}"/>
              </a:ext>
            </a:extLst>
          </p:cNvPr>
          <p:cNvSpPr txBox="1">
            <a:spLocks noGrp="1"/>
          </p:cNvSpPr>
          <p:nvPr>
            <p:ph type="body" sz="quarter" idx="24"/>
          </p:nvPr>
        </p:nvSpPr>
        <p:spPr>
          <a:xfrm>
            <a:off x="259914" y="6118129"/>
            <a:ext cx="11461579" cy="42473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marL="0" indent="0" defTabSz="91425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535353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 Table Singl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0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621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22" name="Title Text"/>
          <p:cNvSpPr txBox="1">
            <a:spLocks noGrp="1"/>
          </p:cNvSpPr>
          <p:nvPr>
            <p:ph type="title"/>
          </p:nvPr>
        </p:nvSpPr>
        <p:spPr>
          <a:xfrm>
            <a:off x="1178011" y="205621"/>
            <a:ext cx="9269201" cy="5662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6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24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chemeClr val="accent2"/>
              </a:gs>
              <a:gs pos="48176">
                <a:schemeClr val="accent1"/>
              </a:gs>
              <a:gs pos="99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626" name="Rectangle"/>
          <p:cNvSpPr txBox="1"/>
          <p:nvPr/>
        </p:nvSpPr>
        <p:spPr>
          <a:xfrm>
            <a:off x="245292" y="6111574"/>
            <a:ext cx="11461579" cy="4247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/>
          <a:lstStyle/>
          <a:p>
            <a:pPr>
              <a:defRPr sz="900">
                <a:solidFill>
                  <a:srgbClr val="535353"/>
                </a:solidFill>
              </a:defRPr>
            </a:pPr>
            <a:endParaRPr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D377B339-F10F-0B46-EF39-FDB1B4CA9A46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59914" y="6118129"/>
            <a:ext cx="11461579" cy="42473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marL="0" indent="0" defTabSz="91425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535353"/>
                </a:solidFill>
              </a:defRPr>
            </a:pPr>
            <a:endParaRPr/>
          </a:p>
        </p:txBody>
      </p:sp>
      <p:sp>
        <p:nvSpPr>
          <p:cNvPr id="11" name="©2022 Boston Scientific Corporation or its affiliates. All rights reserved.">
            <a:extLst>
              <a:ext uri="{FF2B5EF4-FFF2-40B4-BE49-F238E27FC236}">
                <a16:creationId xmlns:a16="http://schemas.microsoft.com/office/drawing/2014/main" id="{5905E184-DA04-4E6D-95B9-8A8F19ED4D26}"/>
              </a:ext>
            </a:extLst>
          </p:cNvPr>
          <p:cNvSpPr txBox="1"/>
          <p:nvPr userDrawn="1"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rPr dirty="0"/>
              <a:t>©2022 Boston Scientific Corporation or its affiliates. All rights reserved.</a:t>
            </a:r>
            <a:r>
              <a:rPr lang="en-IE" dirty="0"/>
              <a:t> </a:t>
            </a:r>
            <a:r>
              <a:rPr kumimoji="0" lang="en-IE" sz="900" b="0" i="0" u="none" strike="noStrike" cap="none" spc="0" normalizeH="0" baseline="0" dirty="0">
                <a:ln>
                  <a:noFill/>
                </a:ln>
                <a:solidFill>
                  <a:srgbClr val="B4B9BD"/>
                </a:solidFill>
                <a:effectLst/>
                <a:uFillTx/>
                <a:latin typeface="Century Gothic"/>
                <a:ea typeface="+mn-ea"/>
                <a:cs typeface="+mn-cs"/>
                <a:sym typeface="Century Gothic"/>
              </a:rPr>
              <a:t>SH-1014804-AB</a:t>
            </a:r>
            <a:r>
              <a:rPr kumimoji="0" lang="en-IE" sz="900" b="0" i="0" u="none" strike="noStrike" cap="none" spc="0" normalizeH="0" baseline="0" dirty="0">
                <a:ln>
                  <a:noFill/>
                </a:ln>
                <a:solidFill>
                  <a:srgbClr val="B4B9BD"/>
                </a:solidFill>
                <a:effectLst/>
                <a:uFillTx/>
                <a:latin typeface="Century Gothic"/>
                <a:sym typeface="Century Gothic"/>
              </a:rPr>
              <a:t> </a:t>
            </a:r>
            <a:endParaRPr kumimoji="0" sz="900" b="0" i="0" u="none" strike="noStrike" cap="none" spc="0" normalizeH="0" baseline="0" dirty="0">
              <a:ln>
                <a:noFill/>
              </a:ln>
              <a:solidFill>
                <a:srgbClr val="B4B9BD"/>
              </a:solidFill>
              <a:effectLst/>
              <a:uFillTx/>
              <a:latin typeface="Century Gothic"/>
              <a:sym typeface="Century Gothic"/>
            </a:endParaRPr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 Table Header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3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34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635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36" name="Title Text"/>
          <p:cNvSpPr txBox="1">
            <a:spLocks noGrp="1"/>
          </p:cNvSpPr>
          <p:nvPr>
            <p:ph type="title"/>
          </p:nvPr>
        </p:nvSpPr>
        <p:spPr>
          <a:xfrm>
            <a:off x="1178011" y="205621"/>
            <a:ext cx="9269201" cy="5662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63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78011" y="760967"/>
            <a:ext cx="9084065" cy="4247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buSzTx/>
              <a:buFontTx/>
              <a:buNone/>
              <a:defRPr b="1"/>
            </a:lvl1pPr>
            <a:lvl2pPr marL="0" indent="457114">
              <a:lnSpc>
                <a:spcPct val="85000"/>
              </a:lnSpc>
              <a:buSzTx/>
              <a:buFontTx/>
              <a:buNone/>
              <a:defRPr b="1"/>
            </a:lvl2pPr>
            <a:lvl3pPr marL="0" indent="914228">
              <a:lnSpc>
                <a:spcPct val="85000"/>
              </a:lnSpc>
              <a:buSzTx/>
              <a:buFontTx/>
              <a:buNone/>
              <a:defRPr b="1"/>
            </a:lvl3pPr>
            <a:lvl4pPr marL="0" indent="1371344">
              <a:lnSpc>
                <a:spcPct val="85000"/>
              </a:lnSpc>
              <a:buSzTx/>
              <a:buFontTx/>
              <a:buNone/>
              <a:defRPr b="1"/>
            </a:lvl4pPr>
            <a:lvl5pPr marL="0" indent="1828462">
              <a:lnSpc>
                <a:spcPct val="85000"/>
              </a:lnSpc>
              <a:buSzTx/>
              <a:buFontTx/>
              <a:buNone/>
              <a:defRPr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39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rgbClr val="004680"/>
              </a:gs>
              <a:gs pos="48176">
                <a:schemeClr val="accent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640" name="©2022 Boston Scientific Corporation or its affiliates. All rights reserved."/>
          <p:cNvSpPr txBox="1"/>
          <p:nvPr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t>©2022 Boston Scientific Corporation or its affiliates. All rights reserved.</a:t>
            </a:r>
          </a:p>
        </p:txBody>
      </p:sp>
      <p:sp>
        <p:nvSpPr>
          <p:cNvPr id="641" name="Rectangle"/>
          <p:cNvSpPr txBox="1"/>
          <p:nvPr/>
        </p:nvSpPr>
        <p:spPr>
          <a:xfrm>
            <a:off x="245292" y="6111574"/>
            <a:ext cx="11461579" cy="4247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/>
          <a:lstStyle/>
          <a:p>
            <a:pPr>
              <a:defRPr sz="900">
                <a:solidFill>
                  <a:srgbClr val="535353"/>
                </a:solidFill>
              </a:defRPr>
            </a:pPr>
            <a:endParaRPr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AB2D55C1-08A2-A9E8-8839-53B73B031499}"/>
              </a:ext>
            </a:extLst>
          </p:cNvPr>
          <p:cNvSpPr txBox="1">
            <a:spLocks noGrp="1"/>
          </p:cNvSpPr>
          <p:nvPr>
            <p:ph type="body" sz="quarter" idx="21"/>
          </p:nvPr>
        </p:nvSpPr>
        <p:spPr>
          <a:xfrm>
            <a:off x="259914" y="6118129"/>
            <a:ext cx="11461579" cy="42473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marL="0" indent="0" defTabSz="91425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535353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age Header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2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3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664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65" name="Title Text"/>
          <p:cNvSpPr txBox="1">
            <a:spLocks noGrp="1"/>
          </p:cNvSpPr>
          <p:nvPr>
            <p:ph type="title"/>
          </p:nvPr>
        </p:nvSpPr>
        <p:spPr>
          <a:xfrm>
            <a:off x="1178011" y="205621"/>
            <a:ext cx="9269201" cy="5662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66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78011" y="760967"/>
            <a:ext cx="9084065" cy="4247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buSzTx/>
              <a:buFontTx/>
              <a:buNone/>
              <a:defRPr b="1"/>
            </a:lvl1pPr>
            <a:lvl2pPr marL="0" indent="457114">
              <a:lnSpc>
                <a:spcPct val="85000"/>
              </a:lnSpc>
              <a:buSzTx/>
              <a:buFontTx/>
              <a:buNone/>
              <a:defRPr b="1"/>
            </a:lvl2pPr>
            <a:lvl3pPr marL="0" indent="914228">
              <a:lnSpc>
                <a:spcPct val="85000"/>
              </a:lnSpc>
              <a:buSzTx/>
              <a:buFontTx/>
              <a:buNone/>
              <a:defRPr b="1"/>
            </a:lvl3pPr>
            <a:lvl4pPr marL="0" indent="1371344">
              <a:lnSpc>
                <a:spcPct val="85000"/>
              </a:lnSpc>
              <a:buSzTx/>
              <a:buFontTx/>
              <a:buNone/>
              <a:defRPr b="1"/>
            </a:lvl4pPr>
            <a:lvl5pPr marL="0" indent="1828462">
              <a:lnSpc>
                <a:spcPct val="85000"/>
              </a:lnSpc>
              <a:buSzTx/>
              <a:buFontTx/>
              <a:buNone/>
              <a:defRPr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7" name="Picture Placeholder 3"/>
          <p:cNvSpPr>
            <a:spLocks noGrp="1"/>
          </p:cNvSpPr>
          <p:nvPr>
            <p:ph type="pic" idx="21"/>
          </p:nvPr>
        </p:nvSpPr>
        <p:spPr>
          <a:xfrm>
            <a:off x="0" y="1376624"/>
            <a:ext cx="12192000" cy="522346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69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rgbClr val="004680"/>
              </a:gs>
              <a:gs pos="48176">
                <a:schemeClr val="accent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670" name="©2022 Boston Scientific Corporation or its affiliates. All rights reserved."/>
          <p:cNvSpPr txBox="1"/>
          <p:nvPr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t>©2022 Boston Scientific Corporation or its affiliates. All rights reserved.</a:t>
            </a: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C1148F4F-8DD0-A542-A97C-FB7091FDBF93}"/>
              </a:ext>
            </a:extLst>
          </p:cNvPr>
          <p:cNvSpPr txBox="1">
            <a:spLocks noGrp="1"/>
          </p:cNvSpPr>
          <p:nvPr>
            <p:ph type="body" sz="quarter" idx="22"/>
          </p:nvPr>
        </p:nvSpPr>
        <p:spPr>
          <a:xfrm>
            <a:off x="259914" y="6118129"/>
            <a:ext cx="11461579" cy="42473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marL="0" indent="0" defTabSz="91425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535353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age &amp; Text Singl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7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78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679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80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6124073" y="1376624"/>
            <a:ext cx="6067929" cy="5223469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8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1000" y="1600200"/>
            <a:ext cx="5486400" cy="47244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2" name="Title Text"/>
          <p:cNvSpPr txBox="1">
            <a:spLocks noGrp="1"/>
          </p:cNvSpPr>
          <p:nvPr>
            <p:ph type="title"/>
          </p:nvPr>
        </p:nvSpPr>
        <p:spPr>
          <a:xfrm>
            <a:off x="1178011" y="205621"/>
            <a:ext cx="9269201" cy="5662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68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84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rgbClr val="004680"/>
              </a:gs>
              <a:gs pos="48176">
                <a:schemeClr val="accent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685" name="©2022 Boston Scientific Corporation or its affiliates. All rights reserved."/>
          <p:cNvSpPr txBox="1"/>
          <p:nvPr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t>©2022 Boston Scientific Corporation or its affiliates. All rights reserved.</a:t>
            </a:r>
          </a:p>
        </p:txBody>
      </p:sp>
      <p:sp>
        <p:nvSpPr>
          <p:cNvPr id="686" name="Rectangle"/>
          <p:cNvSpPr txBox="1"/>
          <p:nvPr/>
        </p:nvSpPr>
        <p:spPr>
          <a:xfrm>
            <a:off x="245292" y="6111574"/>
            <a:ext cx="5757816" cy="4247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/>
          <a:lstStyle/>
          <a:p>
            <a:pPr>
              <a:defRPr sz="900">
                <a:solidFill>
                  <a:srgbClr val="535353"/>
                </a:solidFill>
              </a:defRPr>
            </a:pPr>
            <a:endParaRPr/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B9D5978D-5DCB-A815-8431-00AC11DFA12C}"/>
              </a:ext>
            </a:extLst>
          </p:cNvPr>
          <p:cNvSpPr txBox="1">
            <a:spLocks noGrp="1"/>
          </p:cNvSpPr>
          <p:nvPr>
            <p:ph type="body" sz="quarter" idx="22"/>
          </p:nvPr>
        </p:nvSpPr>
        <p:spPr>
          <a:xfrm>
            <a:off x="259914" y="6118129"/>
            <a:ext cx="11461579" cy="42473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marL="0" indent="0" defTabSz="91425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535353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Singl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104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5" name="Body Level One…"/>
          <p:cNvSpPr txBox="1">
            <a:spLocks noGrp="1"/>
          </p:cNvSpPr>
          <p:nvPr>
            <p:ph type="body" idx="1"/>
          </p:nvPr>
        </p:nvSpPr>
        <p:spPr>
          <a:xfrm>
            <a:off x="467534" y="1380215"/>
            <a:ext cx="11258023" cy="4683743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</a:lvl1pPr>
            <a:lvl2pPr>
              <a:spcBef>
                <a:spcPts val="1500"/>
              </a:spcBef>
            </a:lvl2pPr>
            <a:lvl3pPr marL="1257067" indent="-342838">
              <a:spcBef>
                <a:spcPts val="1500"/>
              </a:spcBef>
            </a:lvl3pPr>
            <a:lvl4pPr marL="1737039" indent="-365694">
              <a:spcBef>
                <a:spcPts val="1500"/>
              </a:spcBef>
            </a:lvl4pPr>
            <a:lvl5pPr marL="2250416" indent="-421954">
              <a:spcBef>
                <a:spcPts val="15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" name="Title Text"/>
          <p:cNvSpPr txBox="1">
            <a:spLocks noGrp="1"/>
          </p:cNvSpPr>
          <p:nvPr>
            <p:ph type="title"/>
          </p:nvPr>
        </p:nvSpPr>
        <p:spPr>
          <a:xfrm>
            <a:off x="1178011" y="205621"/>
            <a:ext cx="9269201" cy="5662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8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rgbClr val="004680"/>
              </a:gs>
              <a:gs pos="48176">
                <a:schemeClr val="accent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109" name="©2022 Boston Scientific Corporation or its affiliates. All rights reserved."/>
          <p:cNvSpPr txBox="1"/>
          <p:nvPr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rPr dirty="0"/>
              <a:t>©2022 Boston Scientific Corporation or its affiliates. All rights reserved.</a:t>
            </a:r>
            <a:r>
              <a:rPr lang="en-IE" dirty="0"/>
              <a:t> </a:t>
            </a:r>
            <a:r>
              <a:rPr kumimoji="0" lang="en-IE" sz="900" b="0" i="0" u="none" strike="noStrike" cap="none" spc="0" normalizeH="0" baseline="0" dirty="0">
                <a:ln>
                  <a:noFill/>
                </a:ln>
                <a:solidFill>
                  <a:srgbClr val="B4B9BD"/>
                </a:solidFill>
                <a:effectLst/>
                <a:uFillTx/>
                <a:latin typeface="Century Gothic"/>
                <a:ea typeface="+mn-ea"/>
                <a:cs typeface="+mn-cs"/>
                <a:sym typeface="Century Gothic"/>
              </a:rPr>
              <a:t>SH-1014804-AB</a:t>
            </a:r>
            <a:r>
              <a:rPr kumimoji="0" lang="en-IE" sz="900" b="0" i="0" u="none" strike="noStrike" cap="none" spc="0" normalizeH="0" baseline="0" dirty="0">
                <a:ln>
                  <a:noFill/>
                </a:ln>
                <a:solidFill>
                  <a:srgbClr val="B4B9BD"/>
                </a:solidFill>
                <a:effectLst/>
                <a:uFillTx/>
                <a:latin typeface="Century Gothic"/>
                <a:sym typeface="Century Gothic"/>
              </a:rPr>
              <a:t> </a:t>
            </a:r>
            <a:endParaRPr kumimoji="0" sz="900" b="0" i="0" u="none" strike="noStrike" cap="none" spc="0" normalizeH="0" baseline="0" dirty="0">
              <a:ln>
                <a:noFill/>
              </a:ln>
              <a:solidFill>
                <a:srgbClr val="B4B9BD"/>
              </a:solidFill>
              <a:effectLst/>
              <a:uFillTx/>
              <a:latin typeface="Century Gothic"/>
              <a:sym typeface="Century Gothic"/>
            </a:endParaRPr>
          </a:p>
        </p:txBody>
      </p:sp>
      <p:sp>
        <p:nvSpPr>
          <p:cNvPr id="110" name="Rectangle"/>
          <p:cNvSpPr txBox="1"/>
          <p:nvPr/>
        </p:nvSpPr>
        <p:spPr>
          <a:xfrm>
            <a:off x="245292" y="6111574"/>
            <a:ext cx="11461579" cy="4247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/>
          <a:lstStyle/>
          <a:p>
            <a:pPr>
              <a:defRPr sz="900">
                <a:solidFill>
                  <a:srgbClr val="535353"/>
                </a:solidFill>
              </a:defRPr>
            </a:pPr>
            <a:endParaRPr/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BDCCA489-98DC-DBA5-EB5C-E12ECD5131B8}"/>
              </a:ext>
            </a:extLst>
          </p:cNvPr>
          <p:cNvSpPr txBox="1">
            <a:spLocks noGrp="1"/>
          </p:cNvSpPr>
          <p:nvPr>
            <p:ph type="body" sz="quarter" idx="22"/>
          </p:nvPr>
        </p:nvSpPr>
        <p:spPr>
          <a:xfrm>
            <a:off x="259914" y="6118129"/>
            <a:ext cx="11461579" cy="42473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900" b="0" i="0" u="none" strike="noStrike" cap="none" spc="0" baseline="0" dirty="0">
                <a:solidFill>
                  <a:srgbClr val="535353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marL="0" indent="0" defTabSz="91425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535353"/>
                </a:solidFill>
              </a:defRPr>
            </a:pPr>
            <a:endParaRPr dirty="0"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Image &amp; Text Header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94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695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9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81000" y="1600200"/>
            <a:ext cx="5486400" cy="47244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97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6124073" y="1376624"/>
            <a:ext cx="6067929" cy="5200023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698" name="Title Text"/>
          <p:cNvSpPr txBox="1">
            <a:spLocks noGrp="1"/>
          </p:cNvSpPr>
          <p:nvPr>
            <p:ph type="title"/>
          </p:nvPr>
        </p:nvSpPr>
        <p:spPr>
          <a:xfrm>
            <a:off x="1178011" y="205621"/>
            <a:ext cx="9269201" cy="5662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699" name="Text Placeholder 15"/>
          <p:cNvSpPr>
            <a:spLocks noGrp="1"/>
          </p:cNvSpPr>
          <p:nvPr>
            <p:ph type="body" sz="quarter" idx="22"/>
          </p:nvPr>
        </p:nvSpPr>
        <p:spPr>
          <a:xfrm>
            <a:off x="1178010" y="760967"/>
            <a:ext cx="9084066" cy="424734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lnSpc>
                <a:spcPct val="85000"/>
              </a:lnSpc>
              <a:buSzTx/>
              <a:buFontTx/>
              <a:buNone/>
              <a:defRPr b="1"/>
            </a:pPr>
            <a:endParaRPr/>
          </a:p>
        </p:txBody>
      </p:sp>
      <p:sp>
        <p:nvSpPr>
          <p:cNvPr id="7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01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rgbClr val="004680"/>
              </a:gs>
              <a:gs pos="48176">
                <a:schemeClr val="accent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702" name="©2022 Boston Scientific Corporation or its affiliates. All rights reserved."/>
          <p:cNvSpPr txBox="1"/>
          <p:nvPr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t>©2022 Boston Scientific Corporation or its affiliates. All rights reserved.</a:t>
            </a:r>
          </a:p>
        </p:txBody>
      </p:sp>
      <p:sp>
        <p:nvSpPr>
          <p:cNvPr id="703" name="Rectangle"/>
          <p:cNvSpPr txBox="1"/>
          <p:nvPr/>
        </p:nvSpPr>
        <p:spPr>
          <a:xfrm>
            <a:off x="245292" y="6111574"/>
            <a:ext cx="5757816" cy="4247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/>
          <a:lstStyle/>
          <a:p>
            <a:pPr>
              <a:defRPr sz="900">
                <a:solidFill>
                  <a:srgbClr val="535353"/>
                </a:solidFill>
              </a:defRPr>
            </a:pPr>
            <a:endParaRPr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0C63B571-FCF3-13C0-618F-82D0502A0AF2}"/>
              </a:ext>
            </a:extLst>
          </p:cNvPr>
          <p:cNvSpPr txBox="1">
            <a:spLocks noGrp="1"/>
          </p:cNvSpPr>
          <p:nvPr>
            <p:ph type="body" sz="quarter" idx="23"/>
          </p:nvPr>
        </p:nvSpPr>
        <p:spPr>
          <a:xfrm>
            <a:off x="259914" y="6118129"/>
            <a:ext cx="11461579" cy="42473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marL="0" indent="0" defTabSz="91425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535353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 Image Singl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11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712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13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0" y="1371599"/>
            <a:ext cx="6067929" cy="521091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14" name="Picture Placeholder 3"/>
          <p:cNvSpPr>
            <a:spLocks noGrp="1"/>
          </p:cNvSpPr>
          <p:nvPr>
            <p:ph type="pic" sz="half" idx="22"/>
          </p:nvPr>
        </p:nvSpPr>
        <p:spPr>
          <a:xfrm>
            <a:off x="6124073" y="1371599"/>
            <a:ext cx="6067929" cy="521091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5668107"/>
            <a:ext cx="6067426" cy="914401"/>
          </a:xfrm>
          <a:prstGeom prst="rect">
            <a:avLst/>
          </a:prstGeom>
          <a:solidFill>
            <a:srgbClr val="808080">
              <a:alpha val="60000"/>
            </a:srgbClr>
          </a:solidFill>
        </p:spPr>
        <p:txBody>
          <a:bodyPr anchor="ctr"/>
          <a:lstStyle>
            <a:lvl1pPr marL="0" indent="0" algn="ctr">
              <a:buSzTx/>
              <a:buFontTx/>
              <a:buNone/>
              <a:defRPr sz="1800" i="1"/>
            </a:lvl1pPr>
            <a:lvl2pPr marL="0" indent="457181" algn="ctr">
              <a:buSzTx/>
              <a:buFontTx/>
              <a:buNone/>
              <a:defRPr sz="1800" i="1"/>
            </a:lvl2pPr>
            <a:lvl3pPr marL="0" indent="914362" algn="ctr">
              <a:buSzTx/>
              <a:buFontTx/>
              <a:buNone/>
              <a:defRPr sz="1800" i="1"/>
            </a:lvl3pPr>
            <a:lvl4pPr marL="0" indent="1371544" algn="ctr">
              <a:buSzTx/>
              <a:buFontTx/>
              <a:buNone/>
              <a:defRPr sz="1800" i="1"/>
            </a:lvl4pPr>
            <a:lvl5pPr marL="0" indent="1828726" algn="ctr">
              <a:buSzTx/>
              <a:buFontTx/>
              <a:buNone/>
              <a:defRPr sz="1800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16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6124071" y="5668107"/>
            <a:ext cx="6067931" cy="914401"/>
          </a:xfrm>
          <a:prstGeom prst="rect">
            <a:avLst/>
          </a:prstGeom>
          <a:solidFill>
            <a:srgbClr val="808080">
              <a:alpha val="60000"/>
            </a:srgbClr>
          </a:solidFill>
        </p:spPr>
        <p:txBody>
          <a:bodyPr anchor="ctr"/>
          <a:lstStyle/>
          <a:p>
            <a:pPr marL="0" indent="0" algn="ctr">
              <a:buSzTx/>
              <a:buFontTx/>
              <a:buNone/>
              <a:defRPr sz="1800" i="1"/>
            </a:pPr>
            <a:endParaRPr/>
          </a:p>
        </p:txBody>
      </p:sp>
      <p:sp>
        <p:nvSpPr>
          <p:cNvPr id="717" name="Title Text"/>
          <p:cNvSpPr txBox="1">
            <a:spLocks noGrp="1"/>
          </p:cNvSpPr>
          <p:nvPr>
            <p:ph type="title"/>
          </p:nvPr>
        </p:nvSpPr>
        <p:spPr>
          <a:xfrm>
            <a:off x="1178011" y="205621"/>
            <a:ext cx="9269201" cy="5662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7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19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rgbClr val="004680"/>
              </a:gs>
              <a:gs pos="48176">
                <a:schemeClr val="accent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720" name="©2022 Boston Scientific Corporation or its affiliates. All rights reserved."/>
          <p:cNvSpPr txBox="1"/>
          <p:nvPr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t>©2022 Boston Scientific Corporation or its affiliates. All rights reserved.</a:t>
            </a:r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 Image Header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28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729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30" name="Title Text"/>
          <p:cNvSpPr txBox="1">
            <a:spLocks noGrp="1"/>
          </p:cNvSpPr>
          <p:nvPr>
            <p:ph type="title"/>
          </p:nvPr>
        </p:nvSpPr>
        <p:spPr>
          <a:xfrm>
            <a:off x="1178011" y="205621"/>
            <a:ext cx="9269201" cy="5662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73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78011" y="760967"/>
            <a:ext cx="9084065" cy="4247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buSzTx/>
              <a:buFontTx/>
              <a:buNone/>
              <a:defRPr b="1"/>
            </a:lvl1pPr>
            <a:lvl2pPr marL="0" indent="457114">
              <a:lnSpc>
                <a:spcPct val="85000"/>
              </a:lnSpc>
              <a:buSzTx/>
              <a:buFontTx/>
              <a:buNone/>
              <a:defRPr b="1"/>
            </a:lvl2pPr>
            <a:lvl3pPr marL="0" indent="914228">
              <a:lnSpc>
                <a:spcPct val="85000"/>
              </a:lnSpc>
              <a:buSzTx/>
              <a:buFontTx/>
              <a:buNone/>
              <a:defRPr b="1"/>
            </a:lvl3pPr>
            <a:lvl4pPr marL="0" indent="1371344">
              <a:lnSpc>
                <a:spcPct val="85000"/>
              </a:lnSpc>
              <a:buSzTx/>
              <a:buFontTx/>
              <a:buNone/>
              <a:defRPr b="1"/>
            </a:lvl4pPr>
            <a:lvl5pPr marL="0" indent="1828462">
              <a:lnSpc>
                <a:spcPct val="85000"/>
              </a:lnSpc>
              <a:buSzTx/>
              <a:buFontTx/>
              <a:buNone/>
              <a:defRPr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32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0" y="1371599"/>
            <a:ext cx="6067929" cy="521091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33" name="Picture Placeholder 3"/>
          <p:cNvSpPr>
            <a:spLocks noGrp="1"/>
          </p:cNvSpPr>
          <p:nvPr>
            <p:ph type="pic" sz="half" idx="22"/>
          </p:nvPr>
        </p:nvSpPr>
        <p:spPr>
          <a:xfrm>
            <a:off x="6124073" y="1371599"/>
            <a:ext cx="6067929" cy="521091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34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1" y="5668107"/>
            <a:ext cx="6067426" cy="914401"/>
          </a:xfrm>
          <a:prstGeom prst="rect">
            <a:avLst/>
          </a:prstGeom>
          <a:solidFill>
            <a:srgbClr val="808080">
              <a:alpha val="60000"/>
            </a:srgbClr>
          </a:solidFill>
        </p:spPr>
        <p:txBody>
          <a:bodyPr anchor="ctr"/>
          <a:lstStyle/>
          <a:p>
            <a:pPr marL="0" indent="0" algn="ctr">
              <a:buSzTx/>
              <a:buFontTx/>
              <a:buNone/>
              <a:defRPr sz="1800" i="1"/>
            </a:pPr>
            <a:endParaRPr/>
          </a:p>
        </p:txBody>
      </p:sp>
      <p:sp>
        <p:nvSpPr>
          <p:cNvPr id="735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6124071" y="5668107"/>
            <a:ext cx="6067931" cy="914401"/>
          </a:xfrm>
          <a:prstGeom prst="rect">
            <a:avLst/>
          </a:prstGeom>
          <a:solidFill>
            <a:srgbClr val="808080">
              <a:alpha val="60000"/>
            </a:srgbClr>
          </a:solidFill>
        </p:spPr>
        <p:txBody>
          <a:bodyPr anchor="ctr"/>
          <a:lstStyle/>
          <a:p>
            <a:pPr marL="0" indent="0" algn="ctr">
              <a:buSzTx/>
              <a:buFontTx/>
              <a:buNone/>
              <a:defRPr sz="1800" i="1"/>
            </a:pPr>
            <a:endParaRPr/>
          </a:p>
        </p:txBody>
      </p:sp>
      <p:sp>
        <p:nvSpPr>
          <p:cNvPr id="7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37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rgbClr val="004680"/>
              </a:gs>
              <a:gs pos="48176">
                <a:schemeClr val="accent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738" name="©2022 Boston Scientific Corporation or its affiliates. All rights reserved."/>
          <p:cNvSpPr txBox="1"/>
          <p:nvPr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t>©2022 Boston Scientific Corporation or its affiliates. All rights reserved.</a:t>
            </a:r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Image Singl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5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46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747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48" name="Title Text"/>
          <p:cNvSpPr txBox="1">
            <a:spLocks noGrp="1"/>
          </p:cNvSpPr>
          <p:nvPr>
            <p:ph type="title"/>
          </p:nvPr>
        </p:nvSpPr>
        <p:spPr>
          <a:xfrm>
            <a:off x="1178011" y="205621"/>
            <a:ext cx="9269201" cy="5662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749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1" y="1359876"/>
            <a:ext cx="4023360" cy="523435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5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0" y="5679830"/>
            <a:ext cx="4023360" cy="914401"/>
          </a:xfrm>
          <a:prstGeom prst="rect">
            <a:avLst/>
          </a:prstGeom>
          <a:solidFill>
            <a:srgbClr val="808080">
              <a:alpha val="60000"/>
            </a:srgbClr>
          </a:solidFill>
        </p:spPr>
        <p:txBody>
          <a:bodyPr anchor="ctr"/>
          <a:lstStyle>
            <a:lvl1pPr marL="0" indent="0" algn="ctr">
              <a:buSzTx/>
              <a:buFontTx/>
              <a:buNone/>
              <a:defRPr sz="1600" i="1"/>
            </a:lvl1pPr>
            <a:lvl2pPr marL="0" indent="457181" algn="ctr">
              <a:buSzTx/>
              <a:buFontTx/>
              <a:buNone/>
              <a:defRPr sz="1600" i="1"/>
            </a:lvl2pPr>
            <a:lvl3pPr marL="0" indent="914362" algn="ctr">
              <a:buSzTx/>
              <a:buFontTx/>
              <a:buNone/>
              <a:defRPr sz="1600" i="1"/>
            </a:lvl3pPr>
            <a:lvl4pPr marL="0" indent="1371544" algn="ctr">
              <a:buSzTx/>
              <a:buFontTx/>
              <a:buNone/>
              <a:defRPr sz="1600" i="1"/>
            </a:lvl4pPr>
            <a:lvl5pPr marL="0" indent="1828726" algn="ctr">
              <a:buSzTx/>
              <a:buFontTx/>
              <a:buNone/>
              <a:defRPr sz="1600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1" name="Picture Placeholder 3"/>
          <p:cNvSpPr>
            <a:spLocks noGrp="1"/>
          </p:cNvSpPr>
          <p:nvPr>
            <p:ph type="pic" sz="half" idx="22"/>
          </p:nvPr>
        </p:nvSpPr>
        <p:spPr>
          <a:xfrm>
            <a:off x="8163307" y="1359876"/>
            <a:ext cx="4023361" cy="523435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52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8163307" y="5679830"/>
            <a:ext cx="4023360" cy="914401"/>
          </a:xfrm>
          <a:prstGeom prst="rect">
            <a:avLst/>
          </a:prstGeom>
          <a:solidFill>
            <a:srgbClr val="808080">
              <a:alpha val="60000"/>
            </a:srgbClr>
          </a:solidFill>
        </p:spPr>
        <p:txBody>
          <a:bodyPr anchor="ctr"/>
          <a:lstStyle/>
          <a:p>
            <a:pPr marL="0" indent="0" algn="ctr">
              <a:buSzTx/>
              <a:buFontTx/>
              <a:buNone/>
              <a:defRPr sz="1600" i="1"/>
            </a:pPr>
            <a:endParaRPr/>
          </a:p>
        </p:txBody>
      </p:sp>
      <p:sp>
        <p:nvSpPr>
          <p:cNvPr id="753" name="Picture Placeholder 3"/>
          <p:cNvSpPr>
            <a:spLocks noGrp="1"/>
          </p:cNvSpPr>
          <p:nvPr>
            <p:ph type="pic" sz="half" idx="24"/>
          </p:nvPr>
        </p:nvSpPr>
        <p:spPr>
          <a:xfrm>
            <a:off x="4081653" y="1359876"/>
            <a:ext cx="4023361" cy="523435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54" name="Text Placeholder 9"/>
          <p:cNvSpPr>
            <a:spLocks noGrp="1"/>
          </p:cNvSpPr>
          <p:nvPr>
            <p:ph type="body" sz="quarter" idx="25"/>
          </p:nvPr>
        </p:nvSpPr>
        <p:spPr>
          <a:xfrm>
            <a:off x="4081651" y="5679830"/>
            <a:ext cx="4023361" cy="914401"/>
          </a:xfrm>
          <a:prstGeom prst="rect">
            <a:avLst/>
          </a:prstGeom>
          <a:solidFill>
            <a:srgbClr val="808080">
              <a:alpha val="60000"/>
            </a:srgbClr>
          </a:solidFill>
        </p:spPr>
        <p:txBody>
          <a:bodyPr anchor="ctr"/>
          <a:lstStyle/>
          <a:p>
            <a:pPr marL="0" indent="0" algn="ctr">
              <a:buSzTx/>
              <a:buFontTx/>
              <a:buNone/>
              <a:defRPr sz="1600" i="1"/>
            </a:pPr>
            <a:endParaRPr/>
          </a:p>
        </p:txBody>
      </p:sp>
      <p:sp>
        <p:nvSpPr>
          <p:cNvPr id="7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56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chemeClr val="accent2"/>
              </a:gs>
              <a:gs pos="48176">
                <a:schemeClr val="accent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757" name="©2022 Boston Scientific Corporation or its affiliates. All rights reserved."/>
          <p:cNvSpPr txBox="1"/>
          <p:nvPr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t>©2022 Boston Scientific Corporation or its affiliates. All rights reserved.</a:t>
            </a:r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 Image Header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4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65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766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67" name="Title Text"/>
          <p:cNvSpPr txBox="1">
            <a:spLocks noGrp="1"/>
          </p:cNvSpPr>
          <p:nvPr>
            <p:ph type="title"/>
          </p:nvPr>
        </p:nvSpPr>
        <p:spPr>
          <a:xfrm>
            <a:off x="1178011" y="205621"/>
            <a:ext cx="9269201" cy="5662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76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78011" y="760967"/>
            <a:ext cx="9084065" cy="4247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buSzTx/>
              <a:buFontTx/>
              <a:buNone/>
              <a:defRPr b="1"/>
            </a:lvl1pPr>
            <a:lvl2pPr marL="0" indent="457114">
              <a:lnSpc>
                <a:spcPct val="85000"/>
              </a:lnSpc>
              <a:buSzTx/>
              <a:buFontTx/>
              <a:buNone/>
              <a:defRPr b="1"/>
            </a:lvl2pPr>
            <a:lvl3pPr marL="0" indent="914228">
              <a:lnSpc>
                <a:spcPct val="85000"/>
              </a:lnSpc>
              <a:buSzTx/>
              <a:buFontTx/>
              <a:buNone/>
              <a:defRPr b="1"/>
            </a:lvl3pPr>
            <a:lvl4pPr marL="0" indent="1371344">
              <a:lnSpc>
                <a:spcPct val="85000"/>
              </a:lnSpc>
              <a:buSzTx/>
              <a:buFontTx/>
              <a:buNone/>
              <a:defRPr b="1"/>
            </a:lvl4pPr>
            <a:lvl5pPr marL="0" indent="1828462">
              <a:lnSpc>
                <a:spcPct val="85000"/>
              </a:lnSpc>
              <a:buSzTx/>
              <a:buFontTx/>
              <a:buNone/>
              <a:defRPr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9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1" y="1359876"/>
            <a:ext cx="4023360" cy="523435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70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-1" y="5679830"/>
            <a:ext cx="4023361" cy="914401"/>
          </a:xfrm>
          <a:prstGeom prst="rect">
            <a:avLst/>
          </a:prstGeom>
          <a:solidFill>
            <a:srgbClr val="808080">
              <a:alpha val="60000"/>
            </a:srgbClr>
          </a:solidFill>
        </p:spPr>
        <p:txBody>
          <a:bodyPr anchor="ctr"/>
          <a:lstStyle/>
          <a:p>
            <a:pPr marL="0" indent="0" algn="ctr">
              <a:buSzTx/>
              <a:buFontTx/>
              <a:buNone/>
              <a:defRPr sz="1600" i="1"/>
            </a:pPr>
            <a:endParaRPr/>
          </a:p>
        </p:txBody>
      </p:sp>
      <p:sp>
        <p:nvSpPr>
          <p:cNvPr id="771" name="Picture Placeholder 3"/>
          <p:cNvSpPr>
            <a:spLocks noGrp="1"/>
          </p:cNvSpPr>
          <p:nvPr>
            <p:ph type="pic" sz="half" idx="23"/>
          </p:nvPr>
        </p:nvSpPr>
        <p:spPr>
          <a:xfrm>
            <a:off x="8163307" y="1359876"/>
            <a:ext cx="4023361" cy="523435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72" name="Text Placeholder 9"/>
          <p:cNvSpPr>
            <a:spLocks noGrp="1"/>
          </p:cNvSpPr>
          <p:nvPr>
            <p:ph type="body" sz="quarter" idx="24"/>
          </p:nvPr>
        </p:nvSpPr>
        <p:spPr>
          <a:xfrm>
            <a:off x="8163307" y="5679830"/>
            <a:ext cx="4023360" cy="914401"/>
          </a:xfrm>
          <a:prstGeom prst="rect">
            <a:avLst/>
          </a:prstGeom>
          <a:solidFill>
            <a:srgbClr val="808080">
              <a:alpha val="60000"/>
            </a:srgbClr>
          </a:solidFill>
        </p:spPr>
        <p:txBody>
          <a:bodyPr anchor="ctr"/>
          <a:lstStyle/>
          <a:p>
            <a:pPr marL="0" indent="0" algn="ctr">
              <a:buSzTx/>
              <a:buFontTx/>
              <a:buNone/>
              <a:defRPr sz="1600" i="1"/>
            </a:pPr>
            <a:endParaRPr/>
          </a:p>
        </p:txBody>
      </p:sp>
      <p:sp>
        <p:nvSpPr>
          <p:cNvPr id="773" name="Picture Placeholder 3"/>
          <p:cNvSpPr>
            <a:spLocks noGrp="1"/>
          </p:cNvSpPr>
          <p:nvPr>
            <p:ph type="pic" sz="half" idx="25"/>
          </p:nvPr>
        </p:nvSpPr>
        <p:spPr>
          <a:xfrm>
            <a:off x="4081653" y="1359876"/>
            <a:ext cx="4023361" cy="523435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74" name="Text Placeholder 9"/>
          <p:cNvSpPr>
            <a:spLocks noGrp="1"/>
          </p:cNvSpPr>
          <p:nvPr>
            <p:ph type="body" sz="quarter" idx="26"/>
          </p:nvPr>
        </p:nvSpPr>
        <p:spPr>
          <a:xfrm>
            <a:off x="4081651" y="5679830"/>
            <a:ext cx="4023361" cy="914401"/>
          </a:xfrm>
          <a:prstGeom prst="rect">
            <a:avLst/>
          </a:prstGeom>
          <a:solidFill>
            <a:srgbClr val="808080">
              <a:alpha val="60000"/>
            </a:srgbClr>
          </a:solidFill>
        </p:spPr>
        <p:txBody>
          <a:bodyPr anchor="ctr"/>
          <a:lstStyle/>
          <a:p>
            <a:pPr marL="0" indent="0" algn="ctr">
              <a:buSzTx/>
              <a:buFontTx/>
              <a:buNone/>
              <a:defRPr sz="1600" i="1"/>
            </a:pPr>
            <a:endParaRPr/>
          </a:p>
        </p:txBody>
      </p:sp>
      <p:sp>
        <p:nvSpPr>
          <p:cNvPr id="7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76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rgbClr val="004680"/>
              </a:gs>
              <a:gs pos="48176">
                <a:schemeClr val="accent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777" name="©2022 Boston Scientific Corporation or its affiliates. All rights reserved."/>
          <p:cNvSpPr txBox="1"/>
          <p:nvPr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t>©2022 Boston Scientific Corporation or its affiliates. All rights reserved.</a:t>
            </a:r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 Image Singl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4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785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786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87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-2" y="1371599"/>
            <a:ext cx="6071617" cy="258305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88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124073" y="1371599"/>
            <a:ext cx="6071616" cy="258305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89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-2" y="3999450"/>
            <a:ext cx="6071617" cy="258305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90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24073" y="3999450"/>
            <a:ext cx="6071616" cy="258305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79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5972907"/>
            <a:ext cx="6071614" cy="609601"/>
          </a:xfrm>
          <a:prstGeom prst="rect">
            <a:avLst/>
          </a:prstGeom>
          <a:solidFill>
            <a:srgbClr val="808080">
              <a:alpha val="60000"/>
            </a:srgbClr>
          </a:solidFill>
        </p:spPr>
        <p:txBody>
          <a:bodyPr anchor="ctr"/>
          <a:lstStyle>
            <a:lvl1pPr marL="0" indent="0" algn="ctr">
              <a:buSzTx/>
              <a:buFontTx/>
              <a:buNone/>
              <a:defRPr sz="1600" i="1"/>
            </a:lvl1pPr>
            <a:lvl2pPr marL="0" indent="457181" algn="ctr">
              <a:buSzTx/>
              <a:buFontTx/>
              <a:buNone/>
              <a:defRPr sz="1600" i="1"/>
            </a:lvl2pPr>
            <a:lvl3pPr marL="0" indent="914362" algn="ctr">
              <a:buSzTx/>
              <a:buFontTx/>
              <a:buNone/>
              <a:defRPr sz="1600" i="1"/>
            </a:lvl3pPr>
            <a:lvl4pPr marL="0" indent="1371544" algn="ctr">
              <a:buSzTx/>
              <a:buFontTx/>
              <a:buNone/>
              <a:defRPr sz="1600" i="1"/>
            </a:lvl4pPr>
            <a:lvl5pPr marL="0" indent="1828726" algn="ctr">
              <a:buSzTx/>
              <a:buFontTx/>
              <a:buNone/>
              <a:defRPr sz="1600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92" name="Text Placeholder 9"/>
          <p:cNvSpPr>
            <a:spLocks noGrp="1"/>
          </p:cNvSpPr>
          <p:nvPr>
            <p:ph type="body" sz="quarter" idx="25"/>
          </p:nvPr>
        </p:nvSpPr>
        <p:spPr>
          <a:xfrm>
            <a:off x="6124071" y="5972907"/>
            <a:ext cx="6067931" cy="609601"/>
          </a:xfrm>
          <a:prstGeom prst="rect">
            <a:avLst/>
          </a:prstGeom>
          <a:solidFill>
            <a:srgbClr val="808080">
              <a:alpha val="60000"/>
            </a:srgbClr>
          </a:solidFill>
        </p:spPr>
        <p:txBody>
          <a:bodyPr anchor="ctr"/>
          <a:lstStyle/>
          <a:p>
            <a:pPr marL="0" indent="0" algn="ctr">
              <a:buSzTx/>
              <a:buFontTx/>
              <a:buNone/>
              <a:defRPr sz="1600" i="1"/>
            </a:pPr>
            <a:endParaRPr/>
          </a:p>
        </p:txBody>
      </p:sp>
      <p:sp>
        <p:nvSpPr>
          <p:cNvPr id="793" name="Title Text"/>
          <p:cNvSpPr txBox="1">
            <a:spLocks noGrp="1"/>
          </p:cNvSpPr>
          <p:nvPr>
            <p:ph type="title"/>
          </p:nvPr>
        </p:nvSpPr>
        <p:spPr>
          <a:xfrm>
            <a:off x="1178011" y="205621"/>
            <a:ext cx="9269201" cy="5662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794" name="Text Placeholder 9"/>
          <p:cNvSpPr>
            <a:spLocks noGrp="1"/>
          </p:cNvSpPr>
          <p:nvPr>
            <p:ph type="body" sz="quarter" idx="26"/>
          </p:nvPr>
        </p:nvSpPr>
        <p:spPr>
          <a:xfrm>
            <a:off x="0" y="3353637"/>
            <a:ext cx="6071616" cy="609601"/>
          </a:xfrm>
          <a:prstGeom prst="rect">
            <a:avLst/>
          </a:prstGeom>
          <a:solidFill>
            <a:srgbClr val="808080">
              <a:alpha val="60000"/>
            </a:srgbClr>
          </a:solidFill>
        </p:spPr>
        <p:txBody>
          <a:bodyPr anchor="ctr"/>
          <a:lstStyle/>
          <a:p>
            <a:pPr marL="0" indent="0" algn="ctr">
              <a:buSzTx/>
              <a:buFontTx/>
              <a:buNone/>
              <a:defRPr sz="1600" i="1"/>
            </a:pPr>
            <a:endParaRPr/>
          </a:p>
        </p:txBody>
      </p:sp>
      <p:sp>
        <p:nvSpPr>
          <p:cNvPr id="795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6124071" y="3353637"/>
            <a:ext cx="6067931" cy="609601"/>
          </a:xfrm>
          <a:prstGeom prst="rect">
            <a:avLst/>
          </a:prstGeom>
          <a:solidFill>
            <a:srgbClr val="808080">
              <a:alpha val="60000"/>
            </a:srgbClr>
          </a:solidFill>
        </p:spPr>
        <p:txBody>
          <a:bodyPr anchor="ctr"/>
          <a:lstStyle/>
          <a:p>
            <a:pPr marL="0" indent="0" algn="ctr">
              <a:buSzTx/>
              <a:buFontTx/>
              <a:buNone/>
              <a:defRPr sz="1600" i="1"/>
            </a:pPr>
            <a:endParaRPr/>
          </a:p>
        </p:txBody>
      </p:sp>
      <p:sp>
        <p:nvSpPr>
          <p:cNvPr id="79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97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rgbClr val="004680"/>
              </a:gs>
              <a:gs pos="48176">
                <a:schemeClr val="accent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798" name="©2022 Boston Scientific Corporation or its affiliates. All rights reserved."/>
          <p:cNvSpPr txBox="1"/>
          <p:nvPr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t>©2022 Boston Scientific Corporation or its affiliates. All rights reserved.</a:t>
            </a:r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 Image Header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5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06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807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08" name="Title Text"/>
          <p:cNvSpPr txBox="1">
            <a:spLocks noGrp="1"/>
          </p:cNvSpPr>
          <p:nvPr>
            <p:ph type="title"/>
          </p:nvPr>
        </p:nvSpPr>
        <p:spPr>
          <a:xfrm>
            <a:off x="1178011" y="205621"/>
            <a:ext cx="9269201" cy="5662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8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78011" y="760967"/>
            <a:ext cx="9084065" cy="4247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buSzTx/>
              <a:buFontTx/>
              <a:buNone/>
              <a:defRPr b="1"/>
            </a:lvl1pPr>
            <a:lvl2pPr marL="0" indent="457114">
              <a:lnSpc>
                <a:spcPct val="85000"/>
              </a:lnSpc>
              <a:buSzTx/>
              <a:buFontTx/>
              <a:buNone/>
              <a:defRPr b="1"/>
            </a:lvl2pPr>
            <a:lvl3pPr marL="0" indent="914228">
              <a:lnSpc>
                <a:spcPct val="85000"/>
              </a:lnSpc>
              <a:buSzTx/>
              <a:buFontTx/>
              <a:buNone/>
              <a:defRPr b="1"/>
            </a:lvl3pPr>
            <a:lvl4pPr marL="0" indent="1371344">
              <a:lnSpc>
                <a:spcPct val="85000"/>
              </a:lnSpc>
              <a:buSzTx/>
              <a:buFontTx/>
              <a:buNone/>
              <a:defRPr b="1"/>
            </a:lvl4pPr>
            <a:lvl5pPr marL="0" indent="1828462">
              <a:lnSpc>
                <a:spcPct val="85000"/>
              </a:lnSpc>
              <a:buSzTx/>
              <a:buFontTx/>
              <a:buNone/>
              <a:defRPr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0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-2" y="1371599"/>
            <a:ext cx="6071617" cy="258305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6124073" y="1371599"/>
            <a:ext cx="6071616" cy="258305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-2" y="3999450"/>
            <a:ext cx="6071617" cy="258305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24073" y="3999450"/>
            <a:ext cx="6071616" cy="258305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14" name="Text Placeholder 9"/>
          <p:cNvSpPr>
            <a:spLocks noGrp="1"/>
          </p:cNvSpPr>
          <p:nvPr>
            <p:ph type="body" sz="quarter" idx="25"/>
          </p:nvPr>
        </p:nvSpPr>
        <p:spPr>
          <a:xfrm>
            <a:off x="0" y="5972907"/>
            <a:ext cx="6071616" cy="609601"/>
          </a:xfrm>
          <a:prstGeom prst="rect">
            <a:avLst/>
          </a:prstGeom>
          <a:solidFill>
            <a:srgbClr val="808080">
              <a:alpha val="60000"/>
            </a:srgbClr>
          </a:solidFill>
        </p:spPr>
        <p:txBody>
          <a:bodyPr anchor="ctr"/>
          <a:lstStyle/>
          <a:p>
            <a:pPr marL="0" indent="0" algn="ctr">
              <a:buSzTx/>
              <a:buFontTx/>
              <a:buNone/>
              <a:defRPr sz="1600" i="1"/>
            </a:pPr>
            <a:endParaRPr/>
          </a:p>
        </p:txBody>
      </p:sp>
      <p:sp>
        <p:nvSpPr>
          <p:cNvPr id="815" name="Text Placeholder 9"/>
          <p:cNvSpPr>
            <a:spLocks noGrp="1"/>
          </p:cNvSpPr>
          <p:nvPr>
            <p:ph type="body" sz="quarter" idx="26"/>
          </p:nvPr>
        </p:nvSpPr>
        <p:spPr>
          <a:xfrm>
            <a:off x="6124071" y="5972907"/>
            <a:ext cx="6067931" cy="609601"/>
          </a:xfrm>
          <a:prstGeom prst="rect">
            <a:avLst/>
          </a:prstGeom>
          <a:solidFill>
            <a:srgbClr val="808080">
              <a:alpha val="60000"/>
            </a:srgbClr>
          </a:solidFill>
        </p:spPr>
        <p:txBody>
          <a:bodyPr anchor="ctr"/>
          <a:lstStyle/>
          <a:p>
            <a:pPr marL="0" indent="0" algn="ctr">
              <a:buSzTx/>
              <a:buFontTx/>
              <a:buNone/>
              <a:defRPr sz="1600" i="1"/>
            </a:pPr>
            <a:endParaRPr/>
          </a:p>
        </p:txBody>
      </p:sp>
      <p:sp>
        <p:nvSpPr>
          <p:cNvPr id="816" name="Text Placeholder 9"/>
          <p:cNvSpPr>
            <a:spLocks noGrp="1"/>
          </p:cNvSpPr>
          <p:nvPr>
            <p:ph type="body" sz="quarter" idx="27"/>
          </p:nvPr>
        </p:nvSpPr>
        <p:spPr>
          <a:xfrm>
            <a:off x="0" y="3353637"/>
            <a:ext cx="6071616" cy="609601"/>
          </a:xfrm>
          <a:prstGeom prst="rect">
            <a:avLst/>
          </a:prstGeom>
          <a:solidFill>
            <a:srgbClr val="808080">
              <a:alpha val="60000"/>
            </a:srgbClr>
          </a:solidFill>
        </p:spPr>
        <p:txBody>
          <a:bodyPr anchor="ctr"/>
          <a:lstStyle/>
          <a:p>
            <a:pPr marL="0" indent="0" algn="ctr">
              <a:buSzTx/>
              <a:buFontTx/>
              <a:buNone/>
              <a:defRPr sz="1600" i="1"/>
            </a:pPr>
            <a:endParaRPr/>
          </a:p>
        </p:txBody>
      </p:sp>
      <p:sp>
        <p:nvSpPr>
          <p:cNvPr id="817" name="Text Placeholder 9"/>
          <p:cNvSpPr>
            <a:spLocks noGrp="1"/>
          </p:cNvSpPr>
          <p:nvPr>
            <p:ph type="body" sz="quarter" idx="28"/>
          </p:nvPr>
        </p:nvSpPr>
        <p:spPr>
          <a:xfrm>
            <a:off x="6124071" y="3353637"/>
            <a:ext cx="6067931" cy="609601"/>
          </a:xfrm>
          <a:prstGeom prst="rect">
            <a:avLst/>
          </a:prstGeom>
          <a:solidFill>
            <a:srgbClr val="808080">
              <a:alpha val="60000"/>
            </a:srgbClr>
          </a:solidFill>
        </p:spPr>
        <p:txBody>
          <a:bodyPr anchor="ctr"/>
          <a:lstStyle/>
          <a:p>
            <a:pPr marL="0" indent="0" algn="ctr">
              <a:buSzTx/>
              <a:buFontTx/>
              <a:buNone/>
              <a:defRPr sz="1600" i="1"/>
            </a:pPr>
            <a:endParaRPr/>
          </a:p>
        </p:txBody>
      </p:sp>
      <p:sp>
        <p:nvSpPr>
          <p:cNvPr id="81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19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rgbClr val="004680"/>
              </a:gs>
              <a:gs pos="48176">
                <a:schemeClr val="accent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820" name="©2022 Boston Scientific Corporation or its affiliates. All rights reserved."/>
          <p:cNvSpPr txBox="1"/>
          <p:nvPr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t>©2022 Boston Scientific Corporation or its affiliates. All rights reserved.</a:t>
            </a:r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Video Header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1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42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843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44" name="Title Text"/>
          <p:cNvSpPr txBox="1">
            <a:spLocks noGrp="1"/>
          </p:cNvSpPr>
          <p:nvPr>
            <p:ph type="title"/>
          </p:nvPr>
        </p:nvSpPr>
        <p:spPr>
          <a:xfrm>
            <a:off x="1178011" y="205621"/>
            <a:ext cx="9269201" cy="5662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84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78011" y="760967"/>
            <a:ext cx="9084065" cy="4247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buSzTx/>
              <a:buFontTx/>
              <a:buNone/>
              <a:defRPr b="1"/>
            </a:lvl1pPr>
            <a:lvl2pPr marL="0" indent="457114">
              <a:lnSpc>
                <a:spcPct val="85000"/>
              </a:lnSpc>
              <a:buSzTx/>
              <a:buFontTx/>
              <a:buNone/>
              <a:defRPr b="1"/>
            </a:lvl2pPr>
            <a:lvl3pPr marL="0" indent="914228">
              <a:lnSpc>
                <a:spcPct val="85000"/>
              </a:lnSpc>
              <a:buSzTx/>
              <a:buFontTx/>
              <a:buNone/>
              <a:defRPr b="1"/>
            </a:lvl3pPr>
            <a:lvl4pPr marL="0" indent="1371344">
              <a:lnSpc>
                <a:spcPct val="85000"/>
              </a:lnSpc>
              <a:buSzTx/>
              <a:buFontTx/>
              <a:buNone/>
              <a:defRPr b="1"/>
            </a:lvl4pPr>
            <a:lvl5pPr marL="0" indent="1828462">
              <a:lnSpc>
                <a:spcPct val="85000"/>
              </a:lnSpc>
              <a:buSzTx/>
              <a:buFontTx/>
              <a:buNone/>
              <a:defRPr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46" name="Media Placeholder 3"/>
          <p:cNvSpPr>
            <a:spLocks noGrp="1"/>
          </p:cNvSpPr>
          <p:nvPr>
            <p:ph type="media" idx="21"/>
          </p:nvPr>
        </p:nvSpPr>
        <p:spPr>
          <a:xfrm>
            <a:off x="0" y="1366575"/>
            <a:ext cx="12192000" cy="521007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48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rgbClr val="004680"/>
              </a:gs>
              <a:gs pos="48176">
                <a:schemeClr val="accent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849" name="©2022 Boston Scientific Corporation or its affiliates. All rights reserved."/>
          <p:cNvSpPr txBox="1"/>
          <p:nvPr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t>©2022 Boston Scientific Corporation or its affiliates. All rights reserved.</a:t>
            </a: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6073C092-608D-8257-5598-398F6061FF0E}"/>
              </a:ext>
            </a:extLst>
          </p:cNvPr>
          <p:cNvSpPr txBox="1">
            <a:spLocks noGrp="1"/>
          </p:cNvSpPr>
          <p:nvPr>
            <p:ph type="body" sz="quarter" idx="24"/>
          </p:nvPr>
        </p:nvSpPr>
        <p:spPr>
          <a:xfrm>
            <a:off x="259914" y="6118129"/>
            <a:ext cx="11461579" cy="42473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marL="0" indent="0" defTabSz="91425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535353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6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57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858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59" name="Title Text"/>
          <p:cNvSpPr txBox="1">
            <a:spLocks noGrp="1"/>
          </p:cNvSpPr>
          <p:nvPr>
            <p:ph type="title"/>
          </p:nvPr>
        </p:nvSpPr>
        <p:spPr>
          <a:xfrm>
            <a:off x="1178011" y="205621"/>
            <a:ext cx="9269201" cy="5662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86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61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rgbClr val="004680"/>
              </a:gs>
              <a:gs pos="48176">
                <a:schemeClr val="accent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862" name="©2022 Boston Scientific Corporation or its affiliates. All rights reserved."/>
          <p:cNvSpPr txBox="1"/>
          <p:nvPr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t>©2022 Boston Scientific Corporation or its affiliates. All rights reserved.</a:t>
            </a:r>
          </a:p>
        </p:txBody>
      </p:sp>
      <p:sp>
        <p:nvSpPr>
          <p:cNvPr id="863" name="Rectangle"/>
          <p:cNvSpPr txBox="1"/>
          <p:nvPr/>
        </p:nvSpPr>
        <p:spPr>
          <a:xfrm>
            <a:off x="245292" y="6111574"/>
            <a:ext cx="11461579" cy="4247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/>
          <a:lstStyle/>
          <a:p>
            <a:pPr>
              <a:defRPr sz="900">
                <a:solidFill>
                  <a:srgbClr val="535353"/>
                </a:solidFill>
              </a:defRPr>
            </a:pPr>
            <a:endParaRPr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8A7E746C-64BE-F98D-C9EB-A94ABDCDFB14}"/>
              </a:ext>
            </a:extLst>
          </p:cNvPr>
          <p:cNvSpPr txBox="1">
            <a:spLocks noGrp="1"/>
          </p:cNvSpPr>
          <p:nvPr>
            <p:ph type="body" sz="quarter" idx="24"/>
          </p:nvPr>
        </p:nvSpPr>
        <p:spPr>
          <a:xfrm>
            <a:off x="259914" y="6118129"/>
            <a:ext cx="11461579" cy="42473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marL="0" indent="0" defTabSz="91425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535353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Only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71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872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73" name="Title Text"/>
          <p:cNvSpPr txBox="1">
            <a:spLocks noGrp="1"/>
          </p:cNvSpPr>
          <p:nvPr>
            <p:ph type="title"/>
          </p:nvPr>
        </p:nvSpPr>
        <p:spPr>
          <a:xfrm>
            <a:off x="1178011" y="205621"/>
            <a:ext cx="9269201" cy="5662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87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78011" y="760967"/>
            <a:ext cx="9084065" cy="42473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buSzTx/>
              <a:buFontTx/>
              <a:buNone/>
              <a:defRPr b="1"/>
            </a:lvl1pPr>
            <a:lvl2pPr marL="0" indent="457114">
              <a:lnSpc>
                <a:spcPct val="85000"/>
              </a:lnSpc>
              <a:buSzTx/>
              <a:buFontTx/>
              <a:buNone/>
              <a:defRPr b="1"/>
            </a:lvl2pPr>
            <a:lvl3pPr marL="0" indent="914228">
              <a:lnSpc>
                <a:spcPct val="85000"/>
              </a:lnSpc>
              <a:buSzTx/>
              <a:buFontTx/>
              <a:buNone/>
              <a:defRPr b="1"/>
            </a:lvl3pPr>
            <a:lvl4pPr marL="0" indent="1371344">
              <a:lnSpc>
                <a:spcPct val="85000"/>
              </a:lnSpc>
              <a:buSzTx/>
              <a:buFontTx/>
              <a:buNone/>
              <a:defRPr b="1"/>
            </a:lvl4pPr>
            <a:lvl5pPr marL="0" indent="1828462">
              <a:lnSpc>
                <a:spcPct val="85000"/>
              </a:lnSpc>
              <a:buSzTx/>
              <a:buFontTx/>
              <a:buNone/>
              <a:defRPr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876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rgbClr val="004680"/>
              </a:gs>
              <a:gs pos="48176">
                <a:schemeClr val="accent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877" name="©2022 Boston Scientific Corporation or its affiliates. All rights reserved."/>
          <p:cNvSpPr txBox="1"/>
          <p:nvPr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t>©2022 Boston Scientific Corporation or its affiliates. All rights reserved.</a:t>
            </a:r>
          </a:p>
        </p:txBody>
      </p:sp>
      <p:sp>
        <p:nvSpPr>
          <p:cNvPr id="878" name="Rectangle"/>
          <p:cNvSpPr txBox="1"/>
          <p:nvPr/>
        </p:nvSpPr>
        <p:spPr>
          <a:xfrm>
            <a:off x="245292" y="6111574"/>
            <a:ext cx="11461579" cy="4247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/>
          <a:lstStyle/>
          <a:p>
            <a:pPr>
              <a:defRPr sz="900">
                <a:solidFill>
                  <a:srgbClr val="535353"/>
                </a:solidFill>
              </a:defRPr>
            </a:pPr>
            <a:endParaRPr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D30AB6E4-288E-C16A-374E-E0F7F5E4B53D}"/>
              </a:ext>
            </a:extLst>
          </p:cNvPr>
          <p:cNvSpPr txBox="1">
            <a:spLocks noGrp="1"/>
          </p:cNvSpPr>
          <p:nvPr>
            <p:ph type="body" sz="quarter" idx="24"/>
          </p:nvPr>
        </p:nvSpPr>
        <p:spPr>
          <a:xfrm>
            <a:off x="259914" y="6118129"/>
            <a:ext cx="11461579" cy="42473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marL="0" indent="0" defTabSz="91425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535353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 Header Sub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78011" y="760967"/>
            <a:ext cx="9084065" cy="9613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5000"/>
              </a:lnSpc>
              <a:buSzTx/>
              <a:buFontTx/>
              <a:buNone/>
              <a:defRPr b="1"/>
            </a:lvl1pPr>
            <a:lvl2pPr marL="0" indent="457114">
              <a:lnSpc>
                <a:spcPct val="85000"/>
              </a:lnSpc>
              <a:buSzTx/>
              <a:buFontTx/>
              <a:buNone/>
              <a:defRPr b="1"/>
            </a:lvl2pPr>
            <a:lvl3pPr marL="0" indent="914228">
              <a:lnSpc>
                <a:spcPct val="85000"/>
              </a:lnSpc>
              <a:buSzTx/>
              <a:buFontTx/>
              <a:buNone/>
              <a:defRPr b="1"/>
            </a:lvl3pPr>
            <a:lvl4pPr marL="0" indent="1371344">
              <a:lnSpc>
                <a:spcPct val="85000"/>
              </a:lnSpc>
              <a:buSzTx/>
              <a:buFontTx/>
              <a:buNone/>
              <a:defRPr b="1"/>
            </a:lvl4pPr>
            <a:lvl5pPr marL="0" indent="1828462">
              <a:lnSpc>
                <a:spcPct val="85000"/>
              </a:lnSpc>
              <a:buSzTx/>
              <a:buFontTx/>
              <a:buNone/>
              <a:defRPr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1" name="Title Text"/>
          <p:cNvSpPr txBox="1">
            <a:spLocks noGrp="1"/>
          </p:cNvSpPr>
          <p:nvPr>
            <p:ph type="title"/>
          </p:nvPr>
        </p:nvSpPr>
        <p:spPr>
          <a:xfrm>
            <a:off x="1178011" y="205621"/>
            <a:ext cx="9269201" cy="5662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3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rgbClr val="004680"/>
              </a:gs>
              <a:gs pos="48176">
                <a:schemeClr val="accent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124" name="©2022 Boston Scientific Corporation or its affiliates. All rights reserved."/>
          <p:cNvSpPr txBox="1"/>
          <p:nvPr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t>©2022 Boston Scientific Corporation or its affiliates. All rights reserved.</a:t>
            </a:r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F30E3230-2C72-216B-8B42-8FA67E706F1C}"/>
              </a:ext>
            </a:extLst>
          </p:cNvPr>
          <p:cNvSpPr txBox="1">
            <a:spLocks noGrp="1"/>
          </p:cNvSpPr>
          <p:nvPr>
            <p:ph type="body" sz="quarter" idx="22"/>
          </p:nvPr>
        </p:nvSpPr>
        <p:spPr>
          <a:xfrm>
            <a:off x="259914" y="6118129"/>
            <a:ext cx="11461579" cy="42473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900" b="0" i="0" u="none" strike="noStrike" cap="none" spc="0" baseline="0" dirty="0">
                <a:solidFill>
                  <a:srgbClr val="535353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marL="0" indent="0" defTabSz="91425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535353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8210207A-DA88-6217-90EF-7D6969CC1FAB}"/>
              </a:ext>
            </a:extLst>
          </p:cNvPr>
          <p:cNvSpPr txBox="1">
            <a:spLocks noGrp="1"/>
          </p:cNvSpPr>
          <p:nvPr>
            <p:ph type="body" sz="quarter" idx="24"/>
          </p:nvPr>
        </p:nvSpPr>
        <p:spPr>
          <a:xfrm>
            <a:off x="259914" y="6118129"/>
            <a:ext cx="11461579" cy="42473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/>
          <a:p>
            <a:pPr marL="0" indent="0" defTabSz="91425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535353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B38FC-FBB4-4948-9763-7EC092E27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39177" cy="1325563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84F1B-FE9C-6E4E-AD07-A3985AAFBF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5151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57FAAF-6C33-7A4F-9F78-64C3B73D16E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440365" y="596625"/>
            <a:ext cx="1149350" cy="3937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A58973F-9A3B-2945-840F-6487842FFC61}"/>
              </a:ext>
            </a:extLst>
          </p:cNvPr>
          <p:cNvSpPr/>
          <p:nvPr userDrawn="1"/>
        </p:nvSpPr>
        <p:spPr>
          <a:xfrm>
            <a:off x="0" y="-10390"/>
            <a:ext cx="12192000" cy="18400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11789DD8-5746-4774-AE29-37001C735799}"/>
              </a:ext>
            </a:extLst>
          </p:cNvPr>
          <p:cNvSpPr txBox="1">
            <a:spLocks/>
          </p:cNvSpPr>
          <p:nvPr userDrawn="1"/>
        </p:nvSpPr>
        <p:spPr>
          <a:xfrm>
            <a:off x="130175" y="6492875"/>
            <a:ext cx="10087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© 2022 Boston Scientific Corporation or its affiliates. SH-</a:t>
            </a:r>
            <a:r>
              <a:rPr kumimoji="0" lang="en-IE" sz="9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1014804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rPr>
              <a:t>-AB</a:t>
            </a:r>
          </a:p>
        </p:txBody>
      </p:sp>
    </p:spTree>
    <p:extLst>
      <p:ext uri="{BB962C8B-B14F-4D97-AF65-F5344CB8AC3E}">
        <p14:creationId xmlns:p14="http://schemas.microsoft.com/office/powerpoint/2010/main" val="27583298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78125" y="326335"/>
            <a:ext cx="9624007" cy="612341"/>
          </a:xfrm>
          <a:prstGeom prst="rect">
            <a:avLst/>
          </a:prstGeom>
        </p:spPr>
        <p:txBody>
          <a:bodyPr anchor="ctr"/>
          <a:lstStyle>
            <a:lvl1pPr algn="l">
              <a:defRPr sz="36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78125" y="1254935"/>
            <a:ext cx="11427071" cy="4799108"/>
          </a:xfrm>
          <a:prstGeom prst="rect">
            <a:avLst/>
          </a:prstGeom>
        </p:spPr>
        <p:txBody>
          <a:bodyPr vert="horz"/>
          <a:lstStyle>
            <a:lvl1pPr marL="457189" indent="-457189">
              <a:buFont typeface="Wingdings" pitchFamily="2" charset="2"/>
              <a:buChar char="§"/>
              <a:defRPr sz="2800">
                <a:solidFill>
                  <a:schemeClr val="accent6"/>
                </a:solidFill>
                <a:latin typeface="Arial"/>
                <a:cs typeface="Arial"/>
              </a:defRPr>
            </a:lvl1pPr>
            <a:lvl2pPr marL="990575" indent="-380990">
              <a:buFont typeface="Wingdings" pitchFamily="2" charset="2"/>
              <a:buChar char="§"/>
              <a:defRPr sz="2400">
                <a:solidFill>
                  <a:schemeClr val="accent6"/>
                </a:solidFill>
                <a:latin typeface="Arial"/>
                <a:cs typeface="Arial"/>
              </a:defRPr>
            </a:lvl2pPr>
            <a:lvl3pPr marL="1523962" indent="-304792">
              <a:buFont typeface="Wingdings" pitchFamily="2" charset="2"/>
              <a:buChar char="§"/>
              <a:defRPr sz="2000">
                <a:solidFill>
                  <a:schemeClr val="accent6"/>
                </a:solidFill>
                <a:latin typeface="Arial"/>
                <a:cs typeface="Arial"/>
              </a:defRPr>
            </a:lvl3pPr>
            <a:lvl4pPr marL="2133547" indent="-304792">
              <a:buFont typeface="Wingdings" pitchFamily="2" charset="2"/>
              <a:buChar char="§"/>
              <a:defRPr sz="1800">
                <a:solidFill>
                  <a:schemeClr val="accent6"/>
                </a:solidFill>
                <a:latin typeface="Arial"/>
                <a:cs typeface="Arial"/>
              </a:defRPr>
            </a:lvl4pPr>
            <a:lvl5pPr marL="2743131" indent="-304792">
              <a:buFont typeface="Wingdings" pitchFamily="2" charset="2"/>
              <a:buChar char="§"/>
              <a:defRPr sz="1800">
                <a:solidFill>
                  <a:schemeClr val="accent6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561B3C5-8A08-C44A-9083-BA419D3A4C5C}"/>
              </a:ext>
            </a:extLst>
          </p:cNvPr>
          <p:cNvSpPr txBox="1"/>
          <p:nvPr userDrawn="1"/>
        </p:nvSpPr>
        <p:spPr>
          <a:xfrm>
            <a:off x="0" y="6627168"/>
            <a:ext cx="898215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bg1">
                    <a:lumMod val="50000"/>
                  </a:schemeClr>
                </a:solidFill>
                <a:cs typeface="Arial" panose="020B0604020202020204" pitchFamily="34" charset="0"/>
              </a:rPr>
              <a:t>© 2022 Boston Scientific Corporation or its affiliates. </a:t>
            </a:r>
            <a:r>
              <a:rPr lang="en-US" sz="90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Arial" panose="020B0604020202020204" pitchFamily="34" charset="0"/>
              </a:rPr>
              <a:t>All Rights Reserved</a:t>
            </a:r>
            <a:r>
              <a:rPr lang="en-IE" sz="9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IE" sz="900" b="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SH</a:t>
            </a:r>
            <a:r>
              <a:rPr lang="en-IE" sz="900" b="1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-</a:t>
            </a:r>
            <a:r>
              <a:rPr lang="en-IE" sz="900" b="0" kern="1200" dirty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rPr>
              <a:t>1014804-AB</a:t>
            </a:r>
            <a:endParaRPr lang="en-US" sz="900" b="0" kern="1200" dirty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5789B0-E3EF-E14D-87EA-28EC03524B77}"/>
              </a:ext>
            </a:extLst>
          </p:cNvPr>
          <p:cNvSpPr txBox="1"/>
          <p:nvPr userDrawn="1"/>
        </p:nvSpPr>
        <p:spPr>
          <a:xfrm>
            <a:off x="11779067" y="6570742"/>
            <a:ext cx="349776" cy="256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FA3D809-9BA1-4642-B7B1-B8DA411618F5}" type="slidenum">
              <a:rPr lang="en-US" sz="1067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‹#›</a:t>
            </a:fld>
            <a:endParaRPr lang="en-US" sz="1067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8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roup Divis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roup Division"/>
          <p:cNvSpPr txBox="1">
            <a:spLocks noGrp="1"/>
          </p:cNvSpPr>
          <p:nvPr>
            <p:ph type="title" hasCustomPrompt="1"/>
          </p:nvPr>
        </p:nvSpPr>
        <p:spPr>
          <a:xfrm>
            <a:off x="2191262" y="4869214"/>
            <a:ext cx="6502597" cy="1210038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r>
              <a:t>Group Division</a:t>
            </a:r>
          </a:p>
        </p:txBody>
      </p:sp>
      <p:sp>
        <p:nvSpPr>
          <p:cNvPr id="133" name="Picture Placeholder 3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469219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191262" y="6222612"/>
            <a:ext cx="6502598" cy="4988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000"/>
            </a:lvl1pPr>
            <a:lvl2pPr marL="685673" indent="-228558">
              <a:lnSpc>
                <a:spcPct val="100000"/>
              </a:lnSpc>
              <a:spcBef>
                <a:spcPts val="0"/>
              </a:spcBef>
              <a:buFontTx/>
              <a:defRPr sz="2000"/>
            </a:lvl2pPr>
            <a:lvl3pPr marL="1168183" indent="-253954">
              <a:lnSpc>
                <a:spcPct val="100000"/>
              </a:lnSpc>
              <a:spcBef>
                <a:spcPts val="0"/>
              </a:spcBef>
              <a:buFontTx/>
              <a:defRPr sz="2000"/>
            </a:lvl3pPr>
            <a:lvl4pPr marL="1657043" indent="-285698">
              <a:lnSpc>
                <a:spcPct val="100000"/>
              </a:lnSpc>
              <a:spcBef>
                <a:spcPts val="0"/>
              </a:spcBef>
              <a:buFontTx/>
              <a:defRPr sz="2000"/>
            </a:lvl4pPr>
            <a:lvl5pPr marL="2154974" indent="-326512">
              <a:lnSpc>
                <a:spcPct val="100000"/>
              </a:lnSpc>
              <a:spcBef>
                <a:spcPts val="0"/>
              </a:spcBef>
              <a:buFontTx/>
              <a:defRPr sz="2000"/>
            </a:lvl5pPr>
          </a:lstStyle>
          <a:p>
            <a:r>
              <a:t>Presenter name,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5" name="Text Placeholder 8"/>
          <p:cNvSpPr>
            <a:spLocks noGrp="1"/>
          </p:cNvSpPr>
          <p:nvPr>
            <p:ph type="body" sz="quarter" idx="22" hasCustomPrompt="1"/>
          </p:nvPr>
        </p:nvSpPr>
        <p:spPr>
          <a:xfrm>
            <a:off x="780521" y="635388"/>
            <a:ext cx="7073635" cy="431124"/>
          </a:xfrm>
          <a:prstGeom prst="rect">
            <a:avLst/>
          </a:prstGeom>
        </p:spPr>
        <p:txBody>
          <a:bodyPr anchor="ctr"/>
          <a:lstStyle>
            <a:lvl1pPr marL="0" indent="0" defTabSz="813666">
              <a:spcBef>
                <a:spcPts val="1600"/>
              </a:spcBef>
              <a:buSzTx/>
              <a:buFontTx/>
              <a:buNone/>
              <a:defRPr sz="2225" b="1"/>
            </a:lvl1pPr>
          </a:lstStyle>
          <a:p>
            <a:r>
              <a:t>CLICK TO EDIT MASTER TEXT STYLES</a:t>
            </a:r>
          </a:p>
        </p:txBody>
      </p:sp>
      <p:sp>
        <p:nvSpPr>
          <p:cNvPr id="136" name="Text Placeholder 18"/>
          <p:cNvSpPr>
            <a:spLocks noGrp="1"/>
          </p:cNvSpPr>
          <p:nvPr>
            <p:ph type="body" sz="quarter" idx="23" hasCustomPrompt="1"/>
          </p:nvPr>
        </p:nvSpPr>
        <p:spPr>
          <a:xfrm>
            <a:off x="780521" y="1095177"/>
            <a:ext cx="7073635" cy="270674"/>
          </a:xfrm>
          <a:prstGeom prst="rect">
            <a:avLst/>
          </a:prstGeom>
        </p:spPr>
        <p:txBody>
          <a:bodyPr anchor="ctr"/>
          <a:lstStyle>
            <a:lvl1pPr marL="0" indent="0" defTabSz="429689">
              <a:spcBef>
                <a:spcPts val="800"/>
              </a:spcBef>
              <a:buSzTx/>
              <a:buFontTx/>
              <a:buNone/>
              <a:defRPr sz="1128">
                <a:solidFill>
                  <a:schemeClr val="accent1"/>
                </a:solidFill>
              </a:defRPr>
            </a:lvl1pPr>
          </a:lstStyle>
          <a:p>
            <a:r>
              <a:t>CLICK TO EDIT MASTER TEXT STYLES</a:t>
            </a:r>
          </a:p>
        </p:txBody>
      </p:sp>
      <p:pic>
        <p:nvPicPr>
          <p:cNvPr id="137" name="Graphic 7" descr="Graphic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86" y="4968133"/>
            <a:ext cx="1349597" cy="1012198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traight Connector 9"/>
          <p:cNvSpPr/>
          <p:nvPr/>
        </p:nvSpPr>
        <p:spPr>
          <a:xfrm flipH="1">
            <a:off x="1955074" y="4958784"/>
            <a:ext cx="1" cy="1030897"/>
          </a:xfrm>
          <a:prstGeom prst="line">
            <a:avLst/>
          </a:prstGeom>
          <a:ln w="12700" cap="rnd">
            <a:solidFill>
              <a:schemeClr val="accent4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lide Transition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Rectangle 15"/>
          <p:cNvSpPr/>
          <p:nvPr/>
        </p:nvSpPr>
        <p:spPr>
          <a:xfrm>
            <a:off x="0" y="1324679"/>
            <a:ext cx="12192000" cy="4572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5">
                  <a:lumOff val="-9999"/>
                </a:schemeClr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48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0" name="Slide Transition TitleOption 1"/>
          <p:cNvSpPr txBox="1">
            <a:spLocks noGrp="1"/>
          </p:cNvSpPr>
          <p:nvPr>
            <p:ph type="title" hasCustomPrompt="1"/>
          </p:nvPr>
        </p:nvSpPr>
        <p:spPr>
          <a:xfrm>
            <a:off x="5128035" y="1943984"/>
            <a:ext cx="6701476" cy="2799038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Slide Transition TitleOption 1</a:t>
            </a:r>
          </a:p>
        </p:txBody>
      </p:sp>
      <p:sp>
        <p:nvSpPr>
          <p:cNvPr id="151" name="Rectangle 1"/>
          <p:cNvSpPr/>
          <p:nvPr/>
        </p:nvSpPr>
        <p:spPr>
          <a:xfrm>
            <a:off x="-1" y="-1"/>
            <a:ext cx="1575584" cy="16010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2" name="Rectangle 11"/>
          <p:cNvSpPr/>
          <p:nvPr/>
        </p:nvSpPr>
        <p:spPr>
          <a:xfrm>
            <a:off x="794825" y="1209821"/>
            <a:ext cx="11397175" cy="3094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3" name="Picture Placeholder 16"/>
          <p:cNvSpPr>
            <a:spLocks noGrp="1"/>
          </p:cNvSpPr>
          <p:nvPr>
            <p:ph type="pic" sz="half" idx="21"/>
          </p:nvPr>
        </p:nvSpPr>
        <p:spPr>
          <a:xfrm>
            <a:off x="613218" y="595694"/>
            <a:ext cx="3943622" cy="5495619"/>
          </a:xfrm>
          <a:prstGeom prst="rect">
            <a:avLst/>
          </a:prstGeom>
          <a:ln>
            <a:solidFill>
              <a:schemeClr val="accent6"/>
            </a:solidFill>
            <a:round/>
          </a:ln>
        </p:spPr>
        <p:txBody>
          <a:bodyPr lIns="91439" rIns="91439">
            <a:noAutofit/>
          </a:bodyPr>
          <a:lstStyle/>
          <a:p>
            <a:endParaRPr/>
          </a:p>
        </p:txBody>
      </p:sp>
      <p:pic>
        <p:nvPicPr>
          <p:cNvPr id="154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597" y="3095394"/>
            <a:ext cx="659244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6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rgbClr val="004680"/>
              </a:gs>
              <a:gs pos="48176">
                <a:schemeClr val="accent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lide Transition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Rectangle 15"/>
          <p:cNvSpPr/>
          <p:nvPr/>
        </p:nvSpPr>
        <p:spPr>
          <a:xfrm>
            <a:off x="0" y="1324679"/>
            <a:ext cx="12192000" cy="4572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5">
                  <a:lumOff val="-9999"/>
                </a:schemeClr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65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7" name="Slide Transition TitleOption 2"/>
          <p:cNvSpPr txBox="1">
            <a:spLocks noGrp="1"/>
          </p:cNvSpPr>
          <p:nvPr>
            <p:ph type="title" hasCustomPrompt="1"/>
          </p:nvPr>
        </p:nvSpPr>
        <p:spPr>
          <a:xfrm>
            <a:off x="5128035" y="2185566"/>
            <a:ext cx="6701476" cy="2799039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Slide Transition TitleOption 2</a:t>
            </a:r>
          </a:p>
        </p:txBody>
      </p:sp>
      <p:sp>
        <p:nvSpPr>
          <p:cNvPr id="168" name="Rectangle 1"/>
          <p:cNvSpPr/>
          <p:nvPr/>
        </p:nvSpPr>
        <p:spPr>
          <a:xfrm>
            <a:off x="-1" y="-1"/>
            <a:ext cx="1575584" cy="160104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9" name="Rectangle 11"/>
          <p:cNvSpPr/>
          <p:nvPr/>
        </p:nvSpPr>
        <p:spPr>
          <a:xfrm>
            <a:off x="794825" y="1209821"/>
            <a:ext cx="11397175" cy="3094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70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22" y="3616221"/>
            <a:ext cx="659244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Graphic 2"/>
          <p:cNvSpPr/>
          <p:nvPr/>
        </p:nvSpPr>
        <p:spPr>
          <a:xfrm>
            <a:off x="674768" y="1639465"/>
            <a:ext cx="3193478" cy="44500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763" extrusionOk="0">
                <a:moveTo>
                  <a:pt x="12694" y="5497"/>
                </a:moveTo>
                <a:lnTo>
                  <a:pt x="3257" y="303"/>
                </a:lnTo>
                <a:cubicBezTo>
                  <a:pt x="1946" y="-417"/>
                  <a:pt x="0" y="225"/>
                  <a:pt x="0" y="1391"/>
                </a:cubicBezTo>
                <a:lnTo>
                  <a:pt x="0" y="8307"/>
                </a:lnTo>
                <a:lnTo>
                  <a:pt x="3788" y="10390"/>
                </a:lnTo>
                <a:lnTo>
                  <a:pt x="57" y="12453"/>
                </a:lnTo>
                <a:lnTo>
                  <a:pt x="57" y="19375"/>
                </a:lnTo>
                <a:cubicBezTo>
                  <a:pt x="57" y="20535"/>
                  <a:pt x="2003" y="21183"/>
                  <a:pt x="3314" y="20456"/>
                </a:cubicBezTo>
                <a:lnTo>
                  <a:pt x="12694" y="15295"/>
                </a:lnTo>
                <a:lnTo>
                  <a:pt x="21600" y="10396"/>
                </a:lnTo>
                <a:lnTo>
                  <a:pt x="12694" y="5497"/>
                </a:lnTo>
                <a:close/>
              </a:path>
            </a:pathLst>
          </a:custGeom>
          <a:ln w="12700">
            <a:solidFill>
              <a:schemeClr val="accent6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2" name="Graphic 2"/>
          <p:cNvSpPr/>
          <p:nvPr/>
        </p:nvSpPr>
        <p:spPr>
          <a:xfrm>
            <a:off x="2370407" y="367761"/>
            <a:ext cx="2508609" cy="3495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763" extrusionOk="0">
                <a:moveTo>
                  <a:pt x="12694" y="5497"/>
                </a:moveTo>
                <a:lnTo>
                  <a:pt x="3257" y="303"/>
                </a:lnTo>
                <a:cubicBezTo>
                  <a:pt x="1946" y="-417"/>
                  <a:pt x="0" y="225"/>
                  <a:pt x="0" y="1391"/>
                </a:cubicBezTo>
                <a:lnTo>
                  <a:pt x="0" y="8307"/>
                </a:lnTo>
                <a:lnTo>
                  <a:pt x="3788" y="10390"/>
                </a:lnTo>
                <a:lnTo>
                  <a:pt x="57" y="12453"/>
                </a:lnTo>
                <a:lnTo>
                  <a:pt x="57" y="19375"/>
                </a:lnTo>
                <a:cubicBezTo>
                  <a:pt x="57" y="20535"/>
                  <a:pt x="2003" y="21183"/>
                  <a:pt x="3314" y="20456"/>
                </a:cubicBezTo>
                <a:lnTo>
                  <a:pt x="12694" y="15295"/>
                </a:lnTo>
                <a:lnTo>
                  <a:pt x="21600" y="10396"/>
                </a:lnTo>
                <a:lnTo>
                  <a:pt x="12694" y="5497"/>
                </a:lnTo>
                <a:close/>
              </a:path>
            </a:pathLst>
          </a:custGeom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3" name="Graphic 2"/>
          <p:cNvSpPr/>
          <p:nvPr/>
        </p:nvSpPr>
        <p:spPr>
          <a:xfrm>
            <a:off x="2980538" y="3866136"/>
            <a:ext cx="1504880" cy="20970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763" extrusionOk="0">
                <a:moveTo>
                  <a:pt x="12694" y="5497"/>
                </a:moveTo>
                <a:lnTo>
                  <a:pt x="3257" y="303"/>
                </a:lnTo>
                <a:cubicBezTo>
                  <a:pt x="1946" y="-417"/>
                  <a:pt x="0" y="225"/>
                  <a:pt x="0" y="1391"/>
                </a:cubicBezTo>
                <a:lnTo>
                  <a:pt x="0" y="8307"/>
                </a:lnTo>
                <a:lnTo>
                  <a:pt x="3788" y="10390"/>
                </a:lnTo>
                <a:lnTo>
                  <a:pt x="57" y="12453"/>
                </a:lnTo>
                <a:lnTo>
                  <a:pt x="57" y="19375"/>
                </a:lnTo>
                <a:cubicBezTo>
                  <a:pt x="57" y="20535"/>
                  <a:pt x="2003" y="21183"/>
                  <a:pt x="3314" y="20456"/>
                </a:cubicBezTo>
                <a:lnTo>
                  <a:pt x="12694" y="15295"/>
                </a:lnTo>
                <a:lnTo>
                  <a:pt x="21600" y="10396"/>
                </a:lnTo>
                <a:lnTo>
                  <a:pt x="12694" y="5497"/>
                </a:lnTo>
                <a:close/>
              </a:path>
            </a:pathLst>
          </a:custGeom>
          <a:ln w="12700">
            <a:solidFill>
              <a:schemeClr val="accent3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75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rgbClr val="004680"/>
              </a:gs>
              <a:gs pos="48176">
                <a:schemeClr val="accent1"/>
              </a:gs>
              <a:gs pos="100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 2 Content Singl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raphic 11" descr="Graphic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Picture 13" descr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13677" y="1391449"/>
            <a:ext cx="5657935" cy="4496216"/>
          </a:xfrm>
          <a:prstGeom prst="rect">
            <a:avLst/>
          </a:prstGeom>
        </p:spPr>
        <p:txBody>
          <a:bodyPr/>
          <a:lstStyle>
            <a:lvl1pPr>
              <a:spcBef>
                <a:spcPts val="1500"/>
              </a:spcBef>
              <a:defRPr sz="2000"/>
            </a:lvl1pPr>
            <a:lvl2pPr marL="742813" indent="-285698">
              <a:spcBef>
                <a:spcPts val="1500"/>
              </a:spcBef>
              <a:defRPr sz="2000"/>
            </a:lvl2pPr>
            <a:lvl3pPr>
              <a:spcBef>
                <a:spcPts val="1500"/>
              </a:spcBef>
              <a:defRPr sz="2000"/>
            </a:lvl3pPr>
            <a:lvl4pPr marL="1722974" indent="-351629">
              <a:spcBef>
                <a:spcPts val="1500"/>
              </a:spcBef>
              <a:defRPr sz="2000"/>
            </a:lvl4pPr>
            <a:lvl5pPr marL="2244023" indent="-415561">
              <a:spcBef>
                <a:spcPts val="1500"/>
              </a:spcBef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6" name="Title Text"/>
          <p:cNvSpPr txBox="1">
            <a:spLocks noGrp="1"/>
          </p:cNvSpPr>
          <p:nvPr>
            <p:ph type="title"/>
          </p:nvPr>
        </p:nvSpPr>
        <p:spPr>
          <a:xfrm>
            <a:off x="1178011" y="205621"/>
            <a:ext cx="9269201" cy="56621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88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rgbClr val="004680"/>
              </a:gs>
              <a:gs pos="48176">
                <a:schemeClr val="accent1"/>
              </a:gs>
              <a:gs pos="99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189" name="©2022 Boston Scientific Corporation or its affiliates. All rights reserved."/>
          <p:cNvSpPr txBox="1"/>
          <p:nvPr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t>©2022 Boston Scientific Corporation or its affiliates. All rights reserved.</a:t>
            </a:r>
          </a:p>
        </p:txBody>
      </p:sp>
      <p:sp>
        <p:nvSpPr>
          <p:cNvPr id="190" name="Rectangle"/>
          <p:cNvSpPr txBox="1"/>
          <p:nvPr/>
        </p:nvSpPr>
        <p:spPr>
          <a:xfrm>
            <a:off x="245292" y="6111574"/>
            <a:ext cx="11461579" cy="4247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/>
          <a:lstStyle/>
          <a:p>
            <a:pPr>
              <a:defRPr sz="900">
                <a:solidFill>
                  <a:srgbClr val="535353"/>
                </a:solidFill>
              </a:defRPr>
            </a:pPr>
            <a:endParaRPr/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F0F5E987-8711-2BB5-C184-F70D691E87C0}"/>
              </a:ext>
            </a:extLst>
          </p:cNvPr>
          <p:cNvSpPr txBox="1">
            <a:spLocks noGrp="1"/>
          </p:cNvSpPr>
          <p:nvPr>
            <p:ph type="body" sz="quarter" idx="22"/>
          </p:nvPr>
        </p:nvSpPr>
        <p:spPr>
          <a:xfrm>
            <a:off x="259914" y="6118129"/>
            <a:ext cx="11461579" cy="42473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>
              <a:defRPr sz="900" b="0" i="0" u="none" strike="noStrike" cap="none" spc="0" baseline="0" dirty="0">
                <a:solidFill>
                  <a:srgbClr val="535353"/>
                </a:solidFill>
                <a:uFillTx/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 marL="0" indent="0" defTabSz="914253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900">
                <a:solidFill>
                  <a:srgbClr val="535353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1" descr="Graphic 11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9211" y="256743"/>
            <a:ext cx="1252611" cy="426551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Rectangle 15"/>
          <p:cNvSpPr/>
          <p:nvPr/>
        </p:nvSpPr>
        <p:spPr>
          <a:xfrm>
            <a:off x="0" y="1324679"/>
            <a:ext cx="12192000" cy="4572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5">
                  <a:lumOff val="-9999"/>
                </a:schemeClr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" name="Picture 13" descr="Picture 13"/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788" y="229790"/>
            <a:ext cx="659243" cy="494433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Straight Connector 16"/>
          <p:cNvSpPr/>
          <p:nvPr/>
        </p:nvSpPr>
        <p:spPr>
          <a:xfrm flipH="1">
            <a:off x="1012024" y="225546"/>
            <a:ext cx="1" cy="502920"/>
          </a:xfrm>
          <a:prstGeom prst="line">
            <a:avLst/>
          </a:prstGeom>
          <a:ln w="12700" cap="rnd">
            <a:solidFill>
              <a:schemeClr val="accent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" name="Rectangle 1"/>
          <p:cNvSpPr/>
          <p:nvPr/>
        </p:nvSpPr>
        <p:spPr>
          <a:xfrm>
            <a:off x="-1" y="-1"/>
            <a:ext cx="1420839" cy="15193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Rectangle 6"/>
          <p:cNvSpPr/>
          <p:nvPr/>
        </p:nvSpPr>
        <p:spPr>
          <a:xfrm>
            <a:off x="794825" y="1209821"/>
            <a:ext cx="11397175" cy="30949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848737" y="6673850"/>
            <a:ext cx="139390" cy="1397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900">
                <a:solidFill>
                  <a:schemeClr val="accent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" name="Rectangle 6"/>
          <p:cNvSpPr/>
          <p:nvPr/>
        </p:nvSpPr>
        <p:spPr>
          <a:xfrm>
            <a:off x="0" y="6582508"/>
            <a:ext cx="12192000" cy="45720"/>
          </a:xfrm>
          <a:prstGeom prst="rect">
            <a:avLst/>
          </a:prstGeom>
          <a:gradFill>
            <a:gsLst>
              <a:gs pos="243">
                <a:srgbClr val="004680"/>
              </a:gs>
              <a:gs pos="50000">
                <a:schemeClr val="accent1"/>
              </a:gs>
              <a:gs pos="99000">
                <a:schemeClr val="accent2"/>
              </a:gs>
            </a:gsLst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4680"/>
                </a:solidFill>
              </a:defRPr>
            </a:pPr>
            <a:endParaRPr/>
          </a:p>
        </p:txBody>
      </p:sp>
      <p:sp>
        <p:nvSpPr>
          <p:cNvPr id="10" name="©2022 Boston Scientific Corporation or its affiliates. All rights reserved."/>
          <p:cNvSpPr txBox="1"/>
          <p:nvPr/>
        </p:nvSpPr>
        <p:spPr>
          <a:xfrm>
            <a:off x="245292" y="6627552"/>
            <a:ext cx="9440935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>
                <a:solidFill>
                  <a:srgbClr val="B4B9BD"/>
                </a:solidFill>
              </a:defRPr>
            </a:lvl1pPr>
          </a:lstStyle>
          <a:p>
            <a:r>
              <a:t>©2022 Boston Scientific Corporation or its affiliates. All rights reserved.</a:t>
            </a:r>
          </a:p>
        </p:txBody>
      </p:sp>
      <p:sp>
        <p:nvSpPr>
          <p:cNvPr id="11" name="Rectangle"/>
          <p:cNvSpPr txBox="1"/>
          <p:nvPr/>
        </p:nvSpPr>
        <p:spPr>
          <a:xfrm>
            <a:off x="245292" y="6111574"/>
            <a:ext cx="11461579" cy="4247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b"/>
          <a:lstStyle/>
          <a:p>
            <a:pPr>
              <a:defRPr sz="900">
                <a:solidFill>
                  <a:srgbClr val="535353"/>
                </a:solidFill>
              </a:defRPr>
            </a:pPr>
            <a:endParaRPr/>
          </a:p>
        </p:txBody>
      </p:sp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5113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5" r:id="rId2"/>
    <p:sldLayoutId id="2147483706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77" r:id="rId25"/>
    <p:sldLayoutId id="2147483678" r:id="rId26"/>
    <p:sldLayoutId id="2147483679" r:id="rId27"/>
    <p:sldLayoutId id="2147483680" r:id="rId28"/>
    <p:sldLayoutId id="2147483681" r:id="rId29"/>
    <p:sldLayoutId id="2147483682" r:id="rId30"/>
    <p:sldLayoutId id="2147483683" r:id="rId31"/>
    <p:sldLayoutId id="2147483684" r:id="rId32"/>
    <p:sldLayoutId id="2147483685" r:id="rId33"/>
    <p:sldLayoutId id="2147483686" r:id="rId34"/>
    <p:sldLayoutId id="2147483687" r:id="rId35"/>
    <p:sldLayoutId id="2147483688" r:id="rId36"/>
    <p:sldLayoutId id="2147483689" r:id="rId37"/>
    <p:sldLayoutId id="2147483691" r:id="rId38"/>
    <p:sldLayoutId id="2147483692" r:id="rId39"/>
    <p:sldLayoutId id="2147483693" r:id="rId40"/>
    <p:sldLayoutId id="2147483694" r:id="rId41"/>
    <p:sldLayoutId id="2147483695" r:id="rId42"/>
    <p:sldLayoutId id="2147483696" r:id="rId43"/>
    <p:sldLayoutId id="2147483697" r:id="rId44"/>
    <p:sldLayoutId id="2147483698" r:id="rId45"/>
    <p:sldLayoutId id="2147483699" r:id="rId46"/>
    <p:sldLayoutId id="2147483701" r:id="rId47"/>
    <p:sldLayoutId id="2147483702" r:id="rId48"/>
    <p:sldLayoutId id="2147483703" r:id="rId49"/>
    <p:sldLayoutId id="2147483704" r:id="rId50"/>
    <p:sldLayoutId id="2147483707" r:id="rId51"/>
    <p:sldLayoutId id="2147483708" r:id="rId52"/>
  </p:sldLayoutIdLst>
  <p:transition spd="med"/>
  <p:txStyles>
    <p:titleStyle>
      <a:lvl1pPr marL="0" marR="0" indent="0" algn="l" defTabSz="9142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accent5">
              <a:lumOff val="-9999"/>
            </a:schemeClr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0" marR="0" indent="0" algn="l" defTabSz="9142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accent5">
              <a:lumOff val="-9999"/>
            </a:schemeClr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0" marR="0" indent="0" algn="l" defTabSz="9142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accent5">
              <a:lumOff val="-9999"/>
            </a:schemeClr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0" marR="0" indent="0" algn="l" defTabSz="9142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accent5">
              <a:lumOff val="-9999"/>
            </a:schemeClr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0" marR="0" indent="0" algn="l" defTabSz="9142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accent5">
              <a:lumOff val="-9999"/>
            </a:schemeClr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0" marR="0" indent="0" algn="l" defTabSz="9142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accent5">
              <a:lumOff val="-9999"/>
            </a:schemeClr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0" marR="0" indent="0" algn="l" defTabSz="9142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accent5">
              <a:lumOff val="-9999"/>
            </a:schemeClr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0" marR="0" indent="0" algn="l" defTabSz="9142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accent5">
              <a:lumOff val="-9999"/>
            </a:schemeClr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0" marR="0" indent="0" algn="l" defTabSz="914231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chemeClr val="accent5">
              <a:lumOff val="-9999"/>
            </a:schemeClr>
          </a:solidFill>
          <a:uFillTx/>
          <a:latin typeface="Century Gothic"/>
          <a:ea typeface="Century Gothic"/>
          <a:cs typeface="Century Gothic"/>
          <a:sym typeface="Century Gothic"/>
        </a:defRPr>
      </a:lvl9pPr>
    </p:titleStyle>
    <p:bodyStyle>
      <a:lvl1pPr marL="228558" marR="0" indent="-228558" algn="l" defTabSz="914231" rtl="0" latinLnBrk="0">
        <a:lnSpc>
          <a:spcPct val="90000"/>
        </a:lnSpc>
        <a:spcBef>
          <a:spcPts val="18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chemeClr val="tx1"/>
          </a:solidFill>
          <a:uFillTx/>
          <a:latin typeface="Century Gothic"/>
          <a:ea typeface="Century Gothic"/>
          <a:cs typeface="Century Gothic"/>
          <a:sym typeface="Century Gothic"/>
        </a:defRPr>
      </a:lvl1pPr>
      <a:lvl2pPr marL="731385" marR="0" indent="-274270" algn="l" defTabSz="914231" rtl="0" latinLnBrk="0">
        <a:lnSpc>
          <a:spcPct val="90000"/>
        </a:lnSpc>
        <a:spcBef>
          <a:spcPts val="1800"/>
        </a:spcBef>
        <a:spcAft>
          <a:spcPts val="0"/>
        </a:spcAft>
        <a:buClrTx/>
        <a:buSzPct val="100000"/>
        <a:buFont typeface="Arial"/>
        <a:buChar char="–"/>
        <a:tabLst/>
        <a:defRPr sz="2400" b="0" i="0" u="none" strike="noStrike" cap="none" spc="0" baseline="0">
          <a:solidFill>
            <a:schemeClr val="tx1"/>
          </a:solidFill>
          <a:uFillTx/>
          <a:latin typeface="Century Gothic"/>
          <a:ea typeface="Century Gothic"/>
          <a:cs typeface="Century Gothic"/>
          <a:sym typeface="Century Gothic"/>
        </a:defRPr>
      </a:lvl2pPr>
      <a:lvl3pPr marL="1218974" marR="0" indent="-304745" algn="l" defTabSz="914231" rtl="0" latinLnBrk="0">
        <a:lnSpc>
          <a:spcPct val="90000"/>
        </a:lnSpc>
        <a:spcBef>
          <a:spcPts val="18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chemeClr val="tx1"/>
          </a:solidFill>
          <a:uFillTx/>
          <a:latin typeface="Century Gothic"/>
          <a:ea typeface="Century Gothic"/>
          <a:cs typeface="Century Gothic"/>
          <a:sym typeface="Century Gothic"/>
        </a:defRPr>
      </a:lvl3pPr>
      <a:lvl4pPr marL="1714183" marR="0" indent="-342838" algn="l" defTabSz="914231" rtl="0" latinLnBrk="0">
        <a:lnSpc>
          <a:spcPct val="90000"/>
        </a:lnSpc>
        <a:spcBef>
          <a:spcPts val="1800"/>
        </a:spcBef>
        <a:spcAft>
          <a:spcPts val="0"/>
        </a:spcAft>
        <a:buClrTx/>
        <a:buSzPct val="100000"/>
        <a:buFont typeface="Arial"/>
        <a:buChar char="–"/>
        <a:tabLst/>
        <a:defRPr sz="2400" b="0" i="0" u="none" strike="noStrike" cap="none" spc="0" baseline="0">
          <a:solidFill>
            <a:schemeClr val="tx1"/>
          </a:solidFill>
          <a:uFillTx/>
          <a:latin typeface="Century Gothic"/>
          <a:ea typeface="Century Gothic"/>
          <a:cs typeface="Century Gothic"/>
          <a:sym typeface="Century Gothic"/>
        </a:defRPr>
      </a:lvl4pPr>
      <a:lvl5pPr marL="2220277" marR="0" indent="-391815" algn="l" defTabSz="914231" rtl="0" latinLnBrk="0">
        <a:lnSpc>
          <a:spcPct val="90000"/>
        </a:lnSpc>
        <a:spcBef>
          <a:spcPts val="18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chemeClr val="tx1"/>
          </a:solidFill>
          <a:uFillTx/>
          <a:latin typeface="Century Gothic"/>
          <a:ea typeface="Century Gothic"/>
          <a:cs typeface="Century Gothic"/>
          <a:sym typeface="Century Gothic"/>
        </a:defRPr>
      </a:lvl5pPr>
      <a:lvl6pPr marL="2590321" marR="0" indent="-304745" algn="l" defTabSz="914231" rtl="0" latinLnBrk="0">
        <a:lnSpc>
          <a:spcPct val="90000"/>
        </a:lnSpc>
        <a:spcBef>
          <a:spcPts val="18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chemeClr val="accent6"/>
          </a:solidFill>
          <a:uFillTx/>
          <a:latin typeface="Century Gothic"/>
          <a:ea typeface="Century Gothic"/>
          <a:cs typeface="Century Gothic"/>
          <a:sym typeface="Century Gothic"/>
        </a:defRPr>
      </a:lvl6pPr>
      <a:lvl7pPr marL="3047435" marR="0" indent="-304745" algn="l" defTabSz="914231" rtl="0" latinLnBrk="0">
        <a:lnSpc>
          <a:spcPct val="90000"/>
        </a:lnSpc>
        <a:spcBef>
          <a:spcPts val="18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chemeClr val="accent6"/>
          </a:solidFill>
          <a:uFillTx/>
          <a:latin typeface="Century Gothic"/>
          <a:ea typeface="Century Gothic"/>
          <a:cs typeface="Century Gothic"/>
          <a:sym typeface="Century Gothic"/>
        </a:defRPr>
      </a:lvl7pPr>
      <a:lvl8pPr marL="3504553" marR="0" indent="-304745" algn="l" defTabSz="914231" rtl="0" latinLnBrk="0">
        <a:lnSpc>
          <a:spcPct val="90000"/>
        </a:lnSpc>
        <a:spcBef>
          <a:spcPts val="18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chemeClr val="accent6"/>
          </a:solidFill>
          <a:uFillTx/>
          <a:latin typeface="Century Gothic"/>
          <a:ea typeface="Century Gothic"/>
          <a:cs typeface="Century Gothic"/>
          <a:sym typeface="Century Gothic"/>
        </a:defRPr>
      </a:lvl8pPr>
      <a:lvl9pPr marL="3961669" marR="0" indent="-304745" algn="l" defTabSz="914231" rtl="0" latinLnBrk="0">
        <a:lnSpc>
          <a:spcPct val="90000"/>
        </a:lnSpc>
        <a:spcBef>
          <a:spcPts val="18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solidFill>
            <a:schemeClr val="accent6"/>
          </a:solidFill>
          <a:uFillTx/>
          <a:latin typeface="Century Gothic"/>
          <a:ea typeface="Century Gothic"/>
          <a:cs typeface="Century Gothic"/>
          <a:sym typeface="Century Gothic"/>
        </a:defRPr>
      </a:lvl9pPr>
    </p:bodyStyle>
    <p:otherStyle>
      <a:lvl1pPr marL="0" marR="0" indent="0" algn="r" defTabSz="9142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1pPr>
      <a:lvl2pPr marL="0" marR="0" indent="457126" algn="r" defTabSz="9142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2pPr>
      <a:lvl3pPr marL="0" marR="0" indent="914253" algn="r" defTabSz="9142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3pPr>
      <a:lvl4pPr marL="0" marR="0" indent="1371379" algn="r" defTabSz="9142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4pPr>
      <a:lvl5pPr marL="0" marR="0" indent="1828507" algn="r" defTabSz="9142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5pPr>
      <a:lvl6pPr marL="0" marR="0" indent="2285634" algn="r" defTabSz="9142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6pPr>
      <a:lvl7pPr marL="0" marR="0" indent="2742759" algn="r" defTabSz="9142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7pPr>
      <a:lvl8pPr marL="0" marR="0" indent="3199888" algn="r" defTabSz="9142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8pPr>
      <a:lvl9pPr marL="0" marR="0" indent="3657015" algn="r" defTabSz="914253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entury Gothic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4" Type="http://schemas.openxmlformats.org/officeDocument/2006/relationships/chart" Target="../charts/char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Title 13"/>
          <p:cNvSpPr txBox="1">
            <a:spLocks noGrp="1"/>
          </p:cNvSpPr>
          <p:nvPr>
            <p:ph type="title"/>
          </p:nvPr>
        </p:nvSpPr>
        <p:spPr>
          <a:xfrm>
            <a:off x="1771156" y="4538559"/>
            <a:ext cx="10066278" cy="755829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b="1" kern="1200" dirty="0">
                <a:effectLst/>
                <a:latin typeface="Century Gothic" panose="020B0502020202020204" pitchFamily="34" charset="0"/>
                <a:ea typeface="+mn-ea"/>
              </a:rPr>
              <a:t>TAVI with Self-Expanding ACURATE </a:t>
            </a:r>
            <a:r>
              <a:rPr lang="en-US" sz="2800" b="1" i="1" kern="1200" dirty="0">
                <a:effectLst/>
                <a:latin typeface="Century Gothic" panose="020B0502020202020204" pitchFamily="34" charset="0"/>
                <a:ea typeface="+mn-ea"/>
              </a:rPr>
              <a:t>neo2</a:t>
            </a:r>
            <a:r>
              <a:rPr lang="en-US" sz="2800" b="1" kern="1200" dirty="0">
                <a:effectLst/>
                <a:latin typeface="Century Gothic" panose="020B0502020202020204" pitchFamily="34" charset="0"/>
                <a:ea typeface="+mn-ea"/>
              </a:rPr>
              <a:t>: Post-Procedural Hemodynamic and Short-Term Clinical Outcomes</a:t>
            </a:r>
            <a:endParaRPr sz="2800" dirty="0">
              <a:latin typeface="Century Gothic" panose="020B0502020202020204" pitchFamily="34" charset="0"/>
            </a:endParaRPr>
          </a:p>
        </p:txBody>
      </p:sp>
      <p:sp>
        <p:nvSpPr>
          <p:cNvPr id="895" name="Text Placeholder 26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IE" dirty="0"/>
              <a:t>The ITAL-neo Registry</a:t>
            </a:r>
            <a:endParaRPr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DC03F1-D846-4600-A62B-7A7EBE0F15AB}"/>
              </a:ext>
            </a:extLst>
          </p:cNvPr>
          <p:cNvSpPr txBox="1"/>
          <p:nvPr/>
        </p:nvSpPr>
        <p:spPr>
          <a:xfrm>
            <a:off x="10274" y="6340219"/>
            <a:ext cx="996536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457200">
              <a:defRPr sz="900" b="1">
                <a:solidFill>
                  <a:srgbClr val="B4B9B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IE" dirty="0">
                <a:solidFill>
                  <a:schemeClr val="tx1"/>
                </a:solidFill>
              </a:rPr>
              <a:t>CAUTION: In Europe, the ACURTE </a:t>
            </a:r>
            <a:r>
              <a:rPr lang="en-IE" i="1" dirty="0">
                <a:solidFill>
                  <a:schemeClr val="tx1"/>
                </a:solidFill>
              </a:rPr>
              <a:t>neo2</a:t>
            </a:r>
            <a:r>
              <a:rPr lang="en-IE" dirty="0">
                <a:solidFill>
                  <a:schemeClr val="tx1"/>
                </a:solidFill>
              </a:rPr>
              <a:t> Aortic Valve System is CE-marked. Approved for physician use only. </a:t>
            </a:r>
            <a:r>
              <a:rPr lang="en-IE" b="0" dirty="0">
                <a:solidFill>
                  <a:schemeClr val="tx1"/>
                </a:solidFill>
              </a:rPr>
              <a:t>In the USA, the ACURATE </a:t>
            </a:r>
            <a:r>
              <a:rPr lang="en-IE" b="0" i="1" dirty="0">
                <a:solidFill>
                  <a:schemeClr val="tx1"/>
                </a:solidFill>
              </a:rPr>
              <a:t>neo2</a:t>
            </a:r>
            <a:r>
              <a:rPr lang="en-IE" b="0" dirty="0">
                <a:solidFill>
                  <a:schemeClr val="tx1"/>
                </a:solidFill>
              </a:rPr>
              <a:t> Valve is an Investigational Device and restricted under federal law to investigational use only. Product(s) shown for informational purposes only – not meant as promotion or offer for sale.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20D987-6966-467F-9D75-76E924697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sz="3600" dirty="0"/>
              <a:t>Pre-Discharge and 90-Day Echo Outcomes</a:t>
            </a:r>
            <a:br>
              <a:rPr lang="en-IE" sz="3200" dirty="0"/>
            </a:br>
            <a:r>
              <a:rPr lang="en-IE" sz="2800" dirty="0">
                <a:solidFill>
                  <a:schemeClr val="accent6"/>
                </a:solidFill>
              </a:rPr>
              <a:t>Propensity-Score Matched Population</a:t>
            </a:r>
            <a:endParaRPr lang="en-IE" sz="3200" dirty="0">
              <a:solidFill>
                <a:schemeClr val="accent6"/>
              </a:solidFill>
            </a:endParaRPr>
          </a:p>
        </p:txBody>
      </p:sp>
      <p:graphicFrame>
        <p:nvGraphicFramePr>
          <p:cNvPr id="4" name="Content Placeholder 10">
            <a:extLst>
              <a:ext uri="{FF2B5EF4-FFF2-40B4-BE49-F238E27FC236}">
                <a16:creationId xmlns:a16="http://schemas.microsoft.com/office/drawing/2014/main" id="{EABA0FA8-EE10-472F-A0FF-5D0B8352EC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8015496"/>
              </p:ext>
            </p:extLst>
          </p:nvPr>
        </p:nvGraphicFramePr>
        <p:xfrm>
          <a:off x="6406472" y="1058326"/>
          <a:ext cx="5532581" cy="4655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6BD8F3F-3215-41DF-9643-F61B9387FB0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1882715"/>
              </p:ext>
            </p:extLst>
          </p:nvPr>
        </p:nvGraphicFramePr>
        <p:xfrm>
          <a:off x="171927" y="947494"/>
          <a:ext cx="5883563" cy="46557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D098BAF0-17F1-4B91-BE58-702F8E7A73A6}"/>
              </a:ext>
            </a:extLst>
          </p:cNvPr>
          <p:cNvGrpSpPr/>
          <p:nvPr/>
        </p:nvGrpSpPr>
        <p:grpSpPr>
          <a:xfrm>
            <a:off x="0" y="5779215"/>
            <a:ext cx="12192000" cy="404168"/>
            <a:chOff x="0" y="5883225"/>
            <a:chExt cx="12192000" cy="404168"/>
          </a:xfrm>
          <a:solidFill>
            <a:schemeClr val="accent6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7C18A9B-437B-410E-B501-A7EFBD69FF2F}"/>
                </a:ext>
              </a:extLst>
            </p:cNvPr>
            <p:cNvSpPr/>
            <p:nvPr/>
          </p:nvSpPr>
          <p:spPr>
            <a:xfrm>
              <a:off x="0" y="5883225"/>
              <a:ext cx="12192000" cy="4041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E" sz="1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639B1C7-B166-450D-B0F4-40189F3BF631}"/>
                </a:ext>
              </a:extLst>
            </p:cNvPr>
            <p:cNvSpPr txBox="1"/>
            <p:nvPr/>
          </p:nvSpPr>
          <p:spPr>
            <a:xfrm>
              <a:off x="0" y="5921130"/>
              <a:ext cx="12192000" cy="33855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3-fold reduction of more-than-mild PAR with ACURATE </a:t>
              </a:r>
              <a:r>
                <a:rPr kumimoji="0" lang="en-US" sz="1600" b="1" i="1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neo2 </a:t>
              </a: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(11.2% and 3.5% , p&lt;0.001), meeting the primary endpoint</a:t>
              </a:r>
              <a:endPara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4404990-AD3E-417E-9DC4-F09C083997D6}"/>
              </a:ext>
            </a:extLst>
          </p:cNvPr>
          <p:cNvSpPr txBox="1"/>
          <p:nvPr/>
        </p:nvSpPr>
        <p:spPr>
          <a:xfrm>
            <a:off x="7338349" y="5368521"/>
            <a:ext cx="6286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000" b="0" i="0" u="none" strike="noStrike" kern="1200" cap="none" spc="0" normalizeH="0" baseline="0" noProof="0" dirty="0">
                <a:ln>
                  <a:noFill/>
                </a:ln>
                <a:solidFill>
                  <a:srgbClr val="24242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(n=204)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7BA241-7CFB-4237-98BE-612A9ABA5636}"/>
              </a:ext>
            </a:extLst>
          </p:cNvPr>
          <p:cNvSpPr txBox="1"/>
          <p:nvPr/>
        </p:nvSpPr>
        <p:spPr>
          <a:xfrm>
            <a:off x="8544065" y="5368521"/>
            <a:ext cx="6286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000" b="0" i="0" u="none" strike="noStrike" kern="1200" cap="none" spc="0" normalizeH="0" baseline="0" noProof="0" dirty="0">
                <a:ln>
                  <a:noFill/>
                </a:ln>
                <a:solidFill>
                  <a:srgbClr val="242426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(n=202)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232C1C-A0CE-4679-8FE5-6D0877887015}"/>
              </a:ext>
            </a:extLst>
          </p:cNvPr>
          <p:cNvSpPr txBox="1"/>
          <p:nvPr/>
        </p:nvSpPr>
        <p:spPr>
          <a:xfrm>
            <a:off x="171927" y="6193579"/>
            <a:ext cx="1184814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457200">
              <a:defRPr sz="900" b="1">
                <a:solidFill>
                  <a:srgbClr val="B4B9B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IE" dirty="0"/>
              <a:t>CAUTION: In Europe, the ACURTE </a:t>
            </a:r>
            <a:r>
              <a:rPr lang="en-IE" i="1" dirty="0"/>
              <a:t>neo2</a:t>
            </a:r>
            <a:r>
              <a:rPr lang="en-IE" dirty="0"/>
              <a:t> Aortic Valve System is CE-marked. Approved for physician use only. </a:t>
            </a:r>
            <a:r>
              <a:rPr lang="en-IE" b="0" dirty="0"/>
              <a:t>In the USA, the ACURATE </a:t>
            </a:r>
            <a:r>
              <a:rPr lang="en-IE" b="0" i="1" dirty="0"/>
              <a:t>neo2</a:t>
            </a:r>
            <a:r>
              <a:rPr lang="en-IE" b="0" dirty="0"/>
              <a:t> Valve is an Investigational Device and restricted under federal law to investigational use only. Product(s) shown for informational purposes only – not meant as promotion or offer for sale.</a:t>
            </a:r>
          </a:p>
        </p:txBody>
      </p:sp>
    </p:spTree>
    <p:extLst>
      <p:ext uri="{BB962C8B-B14F-4D97-AF65-F5344CB8AC3E}">
        <p14:creationId xmlns:p14="http://schemas.microsoft.com/office/powerpoint/2010/main" val="4071918355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675A2-CF0B-4537-ACC6-DFE1CD0E68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Study Limitations</a:t>
            </a:r>
            <a:endParaRPr lang="en-I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1EC0AF-779E-4DDA-901A-2E405FFDA58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327060" y="1605337"/>
            <a:ext cx="11537879" cy="3647326"/>
          </a:xfrm>
        </p:spPr>
        <p:txBody>
          <a:bodyPr>
            <a:normAutofit/>
          </a:bodyPr>
          <a:lstStyle/>
          <a:p>
            <a:pPr marL="344488" lvl="0" indent="-344488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sz="2000" b="0" dirty="0">
                <a:solidFill>
                  <a:schemeClr val="accent6"/>
                </a:solidFill>
                <a:effectLst/>
                <a:ea typeface="MS Mincho" panose="02020609040205080304" pitchFamily="49" charset="-128"/>
                <a:cs typeface="Arial" panose="020B0604020202020204" pitchFamily="34" charset="0"/>
              </a:rPr>
              <a:t>The ITAL-neo Registry is an investigator-initiated, non-randomized site conducted retrospective analysis and therefore, selection and confounding bias cannot be excluded.</a:t>
            </a:r>
            <a:endParaRPr lang="en-IE" sz="2000" b="0" dirty="0">
              <a:solidFill>
                <a:schemeClr val="accent6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4488" indent="-344488">
              <a:lnSpc>
                <a:spcPct val="115000"/>
              </a:lnSpc>
              <a:buNone/>
            </a:pPr>
            <a:endParaRPr lang="en-IE" sz="2000" b="0" dirty="0">
              <a:solidFill>
                <a:schemeClr val="accent6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4488" lvl="0" indent="-344488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sz="2000" b="0" dirty="0">
                <a:solidFill>
                  <a:schemeClr val="accent6"/>
                </a:solidFill>
                <a:effectLst/>
                <a:ea typeface="MS Mincho" panose="02020609040205080304" pitchFamily="49" charset="-128"/>
                <a:cs typeface="Arial" panose="020B0604020202020204" pitchFamily="34" charset="0"/>
              </a:rPr>
              <a:t>The difference in enrollment timing between the ACURATE </a:t>
            </a:r>
            <a:r>
              <a:rPr lang="en-US" sz="2000" b="0" i="1" dirty="0">
                <a:solidFill>
                  <a:schemeClr val="accent6"/>
                </a:solidFill>
                <a:effectLst/>
                <a:ea typeface="MS Mincho" panose="02020609040205080304" pitchFamily="49" charset="-128"/>
                <a:cs typeface="Arial" panose="020B0604020202020204" pitchFamily="34" charset="0"/>
              </a:rPr>
              <a:t>neo2</a:t>
            </a:r>
            <a:r>
              <a:rPr lang="en-US" sz="2000" b="0" dirty="0">
                <a:solidFill>
                  <a:schemeClr val="accent6"/>
                </a:solidFill>
                <a:effectLst/>
                <a:ea typeface="MS Mincho" panose="02020609040205080304" pitchFamily="49" charset="-128"/>
                <a:cs typeface="Arial" panose="020B0604020202020204" pitchFamily="34" charset="0"/>
              </a:rPr>
              <a:t> and ACURATE </a:t>
            </a:r>
            <a:r>
              <a:rPr lang="en-US" sz="2000" b="0" i="1" dirty="0">
                <a:solidFill>
                  <a:schemeClr val="accent6"/>
                </a:solidFill>
                <a:effectLst/>
                <a:ea typeface="MS Mincho" panose="02020609040205080304" pitchFamily="49" charset="-128"/>
                <a:cs typeface="Arial" panose="020B0604020202020204" pitchFamily="34" charset="0"/>
              </a:rPr>
              <a:t>neo</a:t>
            </a:r>
            <a:r>
              <a:rPr lang="en-US" sz="2000" b="0" dirty="0">
                <a:solidFill>
                  <a:schemeClr val="accent6"/>
                </a:solidFill>
                <a:effectLst/>
                <a:ea typeface="MS Mincho" panose="02020609040205080304" pitchFamily="49" charset="-128"/>
                <a:cs typeface="Arial" panose="020B0604020202020204" pitchFamily="34" charset="0"/>
              </a:rPr>
              <a:t> patients may introduce bias.</a:t>
            </a:r>
            <a:endParaRPr lang="en-IE" sz="2000" b="0" dirty="0">
              <a:solidFill>
                <a:schemeClr val="accent6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endParaRPr lang="en-IE" sz="2000" b="0" dirty="0">
              <a:solidFill>
                <a:schemeClr val="accent6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4488" lvl="0" indent="-344488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2000" b="0" dirty="0">
                <a:solidFill>
                  <a:schemeClr val="accent6"/>
                </a:solidFill>
                <a:effectLst/>
                <a:ea typeface="MS Mincho" panose="02020609040205080304" pitchFamily="49" charset="-128"/>
                <a:cs typeface="Arial" panose="020B0604020202020204" pitchFamily="34" charset="0"/>
              </a:rPr>
              <a:t>Lack of core-lab adjudicated analysis with analysis restricted to short term follow-up.</a:t>
            </a:r>
            <a:endParaRPr lang="en-IE" sz="2000" b="0" dirty="0">
              <a:solidFill>
                <a:schemeClr val="accent6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BC6B3D-F69E-4B55-9D7E-CEB2F3725440}"/>
              </a:ext>
            </a:extLst>
          </p:cNvPr>
          <p:cNvSpPr txBox="1"/>
          <p:nvPr/>
        </p:nvSpPr>
        <p:spPr>
          <a:xfrm>
            <a:off x="255141" y="5901495"/>
            <a:ext cx="11537878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457200">
              <a:defRPr sz="900" b="1">
                <a:solidFill>
                  <a:srgbClr val="B4B9B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IE" dirty="0"/>
              <a:t>CAUTION: In Europe, the ACURTE </a:t>
            </a:r>
            <a:r>
              <a:rPr lang="en-IE" i="1" dirty="0"/>
              <a:t>neo2</a:t>
            </a:r>
            <a:r>
              <a:rPr lang="en-IE" dirty="0"/>
              <a:t> Aortic Valve System is CE-marked. Approved for physician use only. </a:t>
            </a:r>
            <a:r>
              <a:rPr lang="en-IE" b="0" dirty="0"/>
              <a:t>In the USA, the ACURATE </a:t>
            </a:r>
            <a:r>
              <a:rPr lang="en-IE" b="0" i="1" dirty="0"/>
              <a:t>neo2</a:t>
            </a:r>
            <a:r>
              <a:rPr lang="en-IE" b="0" dirty="0"/>
              <a:t> Valve is an Investigational Device and restricted under federal law to investigational use only. Product(s) shown for informational purposes only – not meant as promotion or offer for sale.</a:t>
            </a:r>
          </a:p>
        </p:txBody>
      </p:sp>
    </p:spTree>
    <p:extLst>
      <p:ext uri="{BB962C8B-B14F-4D97-AF65-F5344CB8AC3E}">
        <p14:creationId xmlns:p14="http://schemas.microsoft.com/office/powerpoint/2010/main" val="135440018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51FD8B37-9776-4B8F-8CCF-D05950CAC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kern="1200" dirty="0">
                <a:effectLst/>
                <a:latin typeface="Century Gothic" panose="020B0502020202020204" pitchFamily="34" charset="0"/>
                <a:ea typeface="+mn-ea"/>
              </a:rPr>
              <a:t>Conclusion</a:t>
            </a:r>
            <a:endParaRPr lang="en-IE" sz="4800" dirty="0">
              <a:solidFill>
                <a:schemeClr val="bg2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13A7624-1CAF-4EB7-8363-9FD1F20AFC17}"/>
              </a:ext>
            </a:extLst>
          </p:cNvPr>
          <p:cNvSpPr txBox="1">
            <a:spLocks/>
          </p:cNvSpPr>
          <p:nvPr/>
        </p:nvSpPr>
        <p:spPr>
          <a:xfrm>
            <a:off x="401028" y="1446760"/>
            <a:ext cx="11389944" cy="452998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3225" marR="0" lvl="0" indent="-403225" fontAlgn="auto">
              <a:lnSpc>
                <a:spcPct val="110000"/>
              </a:lnSpc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000" dirty="0">
                <a:solidFill>
                  <a:schemeClr val="accent6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Favorable ACURATE </a:t>
            </a:r>
            <a:r>
              <a:rPr lang="en-US" sz="2000" i="1" dirty="0">
                <a:solidFill>
                  <a:schemeClr val="accent6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neo2 </a:t>
            </a:r>
            <a:r>
              <a:rPr lang="en-US" sz="2000" dirty="0">
                <a:solidFill>
                  <a:schemeClr val="accent6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outcomes from the ITAL-neo Registry further validate the design enhancement of ACURATE </a:t>
            </a:r>
            <a:r>
              <a:rPr lang="en-US" sz="2000" i="1" dirty="0">
                <a:solidFill>
                  <a:schemeClr val="accent6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neo2</a:t>
            </a:r>
            <a:r>
              <a:rPr lang="en-US" sz="2000" dirty="0">
                <a:solidFill>
                  <a:schemeClr val="accent6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:</a:t>
            </a:r>
          </a:p>
          <a:p>
            <a:pPr marL="796925" lvl="2" indent="-285750">
              <a:lnSpc>
                <a:spcPct val="110000"/>
              </a:lnSpc>
              <a:spcBef>
                <a:spcPts val="1000"/>
              </a:spcBef>
            </a:pPr>
            <a:r>
              <a:rPr lang="en-US" dirty="0">
                <a:solidFill>
                  <a:schemeClr val="accent6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Significantly reduced rates of paravalvular leak vs previous generation ACURATE </a:t>
            </a:r>
            <a:r>
              <a:rPr lang="en-US" i="1" dirty="0">
                <a:solidFill>
                  <a:schemeClr val="accent6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neo</a:t>
            </a:r>
          </a:p>
          <a:p>
            <a:pPr marL="796925" lvl="2" indent="-285750">
              <a:lnSpc>
                <a:spcPct val="110000"/>
              </a:lnSpc>
              <a:spcBef>
                <a:spcPts val="1000"/>
              </a:spcBef>
            </a:pPr>
            <a:r>
              <a:rPr lang="en-US" dirty="0">
                <a:solidFill>
                  <a:schemeClr val="accent6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Single digit pacemaker implantation rate</a:t>
            </a:r>
          </a:p>
          <a:p>
            <a:pPr marL="796925" lvl="2" indent="-285750">
              <a:lnSpc>
                <a:spcPct val="110000"/>
              </a:lnSpc>
              <a:spcBef>
                <a:spcPts val="1000"/>
              </a:spcBef>
            </a:pPr>
            <a:r>
              <a:rPr lang="en-US" dirty="0">
                <a:solidFill>
                  <a:schemeClr val="accent6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Excellent hemodynamics with large EOA’s and single digit gradients</a:t>
            </a:r>
          </a:p>
          <a:p>
            <a:pPr marL="796925" lvl="2" indent="-285750">
              <a:lnSpc>
                <a:spcPct val="110000"/>
              </a:lnSpc>
              <a:spcBef>
                <a:spcPts val="1000"/>
              </a:spcBef>
            </a:pPr>
            <a:r>
              <a:rPr lang="en-US" dirty="0">
                <a:solidFill>
                  <a:schemeClr val="accent6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Very high device success rate.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03225" indent="-403225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accent6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Short-term clinical safety and efficacy outcomes, as well as technical success are encouraging.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chemeClr val="accent6"/>
              </a:solidFill>
              <a:effectLst/>
              <a:uLnTx/>
              <a:uFillTx/>
              <a:latin typeface="Century Gothic" panose="020B0502020202020204" pitchFamily="34" charset="0"/>
            </a:endParaRPr>
          </a:p>
          <a:p>
            <a:pPr marL="403225" marR="0" lvl="0" indent="-403225" algn="l" defTabSz="914400" rtl="0" eaLnBrk="1" fontAlgn="auto" latinLnBrk="0" hangingPunct="1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2000" dirty="0">
                <a:solidFill>
                  <a:schemeClr val="accent6"/>
                </a:solidFill>
                <a:latin typeface="Century Gothic" panose="020B0502020202020204" pitchFamily="34" charset="0"/>
                <a:ea typeface="MS Mincho" panose="02020609040205080304" pitchFamily="49" charset="-128"/>
                <a:cs typeface="Arial" panose="020B0604020202020204" pitchFamily="34" charset="0"/>
              </a:rPr>
              <a:t>Further evidence with longer and randomized controlled trials are needed to confirm the clinical significance of these findings.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1D3E7A-9EDC-44DD-B20E-AD4708CBEC5F}"/>
              </a:ext>
            </a:extLst>
          </p:cNvPr>
          <p:cNvSpPr txBox="1"/>
          <p:nvPr/>
        </p:nvSpPr>
        <p:spPr>
          <a:xfrm>
            <a:off x="401028" y="5976741"/>
            <a:ext cx="1161973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457200">
              <a:defRPr sz="900" b="1">
                <a:solidFill>
                  <a:srgbClr val="B4B9B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IE" dirty="0"/>
              <a:t>CAUTION: In Europe, the ACURTE </a:t>
            </a:r>
            <a:r>
              <a:rPr lang="en-IE" i="1" dirty="0"/>
              <a:t>neo2</a:t>
            </a:r>
            <a:r>
              <a:rPr lang="en-IE" dirty="0"/>
              <a:t> Aortic Valve System is CE-marked. Approved for physician use only. </a:t>
            </a:r>
            <a:r>
              <a:rPr lang="en-IE" b="0" dirty="0"/>
              <a:t>In the USA, the ACURATE </a:t>
            </a:r>
            <a:r>
              <a:rPr lang="en-IE" b="0" i="1" dirty="0"/>
              <a:t>neo2</a:t>
            </a:r>
            <a:r>
              <a:rPr lang="en-IE" b="0" dirty="0"/>
              <a:t> Valve is an Investigational Device and restricted under federal law to investigational use only. Product(s) shown for informational purposes only – not meant as promotion or offer for sale.</a:t>
            </a:r>
          </a:p>
        </p:txBody>
      </p:sp>
    </p:spTree>
    <p:extLst>
      <p:ext uri="{BB962C8B-B14F-4D97-AF65-F5344CB8AC3E}">
        <p14:creationId xmlns:p14="http://schemas.microsoft.com/office/powerpoint/2010/main" val="114639531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577D5FD-1D14-4B86-923B-F6F41D74311E}"/>
              </a:ext>
            </a:extLst>
          </p:cNvPr>
          <p:cNvGrpSpPr/>
          <p:nvPr/>
        </p:nvGrpSpPr>
        <p:grpSpPr>
          <a:xfrm>
            <a:off x="6060145" y="3300814"/>
            <a:ext cx="5138686" cy="888339"/>
            <a:chOff x="6060145" y="3263872"/>
            <a:chExt cx="5010876" cy="888339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F193ABE-5A61-4AD8-A0FA-8826DFC95BBD}"/>
                </a:ext>
              </a:extLst>
            </p:cNvPr>
            <p:cNvCxnSpPr>
              <a:cxnSpLocks/>
            </p:cNvCxnSpPr>
            <p:nvPr/>
          </p:nvCxnSpPr>
          <p:spPr>
            <a:xfrm>
              <a:off x="6060145" y="3263872"/>
              <a:ext cx="0" cy="396000"/>
            </a:xfrm>
            <a:prstGeom prst="line">
              <a:avLst/>
            </a:prstGeom>
            <a:noFill/>
            <a:ln w="19050" cap="flat" cmpd="sng" algn="ctr">
              <a:solidFill>
                <a:srgbClr val="007DB3"/>
              </a:solidFill>
              <a:prstDash val="solid"/>
              <a:miter lim="800000"/>
            </a:ln>
            <a:effectLst/>
          </p:spPr>
        </p:cxn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EFC62036-987B-4ADD-9E52-794E4E255AC3}"/>
                </a:ext>
              </a:extLst>
            </p:cNvPr>
            <p:cNvCxnSpPr>
              <a:cxnSpLocks/>
            </p:cNvCxnSpPr>
            <p:nvPr/>
          </p:nvCxnSpPr>
          <p:spPr>
            <a:xfrm>
              <a:off x="6060145" y="3471348"/>
              <a:ext cx="3243245" cy="0"/>
            </a:xfrm>
            <a:prstGeom prst="straightConnector1">
              <a:avLst/>
            </a:prstGeom>
            <a:noFill/>
            <a:ln w="19050" cap="flat" cmpd="sng" algn="ctr">
              <a:solidFill>
                <a:srgbClr val="007DB3"/>
              </a:solidFill>
              <a:prstDash val="solid"/>
              <a:miter lim="800000"/>
              <a:tailEnd type="triangle"/>
            </a:ln>
            <a:effectLst/>
          </p:spPr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B8177DE-2D2B-4363-A880-9E9427E21A58}"/>
                </a:ext>
              </a:extLst>
            </p:cNvPr>
            <p:cNvSpPr/>
            <p:nvPr/>
          </p:nvSpPr>
          <p:spPr>
            <a:xfrm>
              <a:off x="9303391" y="3390777"/>
              <a:ext cx="1767630" cy="761434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007DB3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285750" marR="0" lvl="0" indent="-285750" defTabSz="6095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IE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C7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Valve in Valve</a:t>
              </a:r>
            </a:p>
            <a:p>
              <a:pPr marL="285750" marR="0" lvl="0" indent="-285750" defTabSz="6095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IE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C7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Pure AR</a:t>
              </a:r>
            </a:p>
            <a:p>
              <a:pPr marL="285750" marR="0" lvl="0" indent="-285750" defTabSz="6095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en-IE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C7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Alternative access from trans-femoral or Trans-subclavian</a:t>
              </a: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6E8DDCD7-4D3F-48AE-902F-C0E75AE3EAEE}"/>
              </a:ext>
            </a:extLst>
          </p:cNvPr>
          <p:cNvSpPr txBox="1">
            <a:spLocks/>
          </p:cNvSpPr>
          <p:nvPr/>
        </p:nvSpPr>
        <p:spPr>
          <a:xfrm>
            <a:off x="1048029" y="-100542"/>
            <a:ext cx="91391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entury Gothic" panose="020B0502020202020204" pitchFamily="34" charset="0"/>
              </a:rPr>
              <a:t>ITAL-neo Registry Study Design</a:t>
            </a:r>
            <a:endParaRPr kumimoji="0" lang="en-IE" sz="44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43245E-37E0-4CEB-94F2-13772C521594}"/>
              </a:ext>
            </a:extLst>
          </p:cNvPr>
          <p:cNvSpPr/>
          <p:nvPr/>
        </p:nvSpPr>
        <p:spPr>
          <a:xfrm>
            <a:off x="519418" y="1474172"/>
            <a:ext cx="11081455" cy="663993"/>
          </a:xfrm>
          <a:prstGeom prst="rect">
            <a:avLst/>
          </a:prstGeom>
          <a:solidFill>
            <a:srgbClr val="003C71"/>
          </a:solidFill>
          <a:ln w="12700" cap="flat" cmpd="sng" algn="ctr">
            <a:solidFill>
              <a:srgbClr val="007DB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Objective: To assess safety and efficacy of ACURATE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neo2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patients</a:t>
            </a:r>
          </a:p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with severe native aortic stenosis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D7D79F-919C-4283-B653-B48AC3D554C7}"/>
              </a:ext>
            </a:extLst>
          </p:cNvPr>
          <p:cNvSpPr/>
          <p:nvPr/>
        </p:nvSpPr>
        <p:spPr>
          <a:xfrm>
            <a:off x="519416" y="2216772"/>
            <a:ext cx="11081453" cy="1096849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rgbClr val="007DB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Consecutive Patients with severe aortic stenosis treated with</a:t>
            </a:r>
          </a:p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ACURATE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and ACURATE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neo2</a:t>
            </a:r>
          </a:p>
          <a:p>
            <a:pPr marL="0" marR="0" lvl="0" indent="0" algn="ctr" defTabSz="60958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13 Italian Centers  |  Procedures performed: September 1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2019 – May 31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2021</a:t>
            </a:r>
            <a:endParaRPr kumimoji="0" lang="en-IE" sz="2000" b="0" i="0" u="none" strike="noStrike" kern="1200" cap="none" spc="0" normalizeH="0" baseline="0" noProof="0" dirty="0">
              <a:ln>
                <a:noFill/>
              </a:ln>
              <a:solidFill>
                <a:srgbClr val="003C71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E9DD33-E79E-46EC-8D7C-A5E004212E4E}"/>
              </a:ext>
            </a:extLst>
          </p:cNvPr>
          <p:cNvGrpSpPr/>
          <p:nvPr/>
        </p:nvGrpSpPr>
        <p:grpSpPr>
          <a:xfrm>
            <a:off x="3305263" y="3691542"/>
            <a:ext cx="5555239" cy="1372951"/>
            <a:chOff x="3305263" y="4102684"/>
            <a:chExt cx="5555239" cy="137295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004B452-B4DB-4974-A8EF-DDA70D7A8908}"/>
                </a:ext>
              </a:extLst>
            </p:cNvPr>
            <p:cNvSpPr/>
            <p:nvPr/>
          </p:nvSpPr>
          <p:spPr>
            <a:xfrm>
              <a:off x="3305263" y="4304956"/>
              <a:ext cx="1644900" cy="761434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007DB3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5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3C7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ACURATE </a:t>
              </a: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C7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neo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3C7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6095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3C7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N=680</a:t>
              </a:r>
            </a:p>
            <a:p>
              <a:pPr marL="0" marR="0" lvl="0" indent="0" algn="ctr" defTabSz="6095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3C7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(98.9% TF-TAVI)</a:t>
              </a:r>
              <a:endPara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5E39459-F776-4F6C-84DC-DC8FA6B8A0EF}"/>
                </a:ext>
              </a:extLst>
            </p:cNvPr>
            <p:cNvCxnSpPr>
              <a:cxnSpLocks/>
              <a:endCxn id="13" idx="0"/>
            </p:cNvCxnSpPr>
            <p:nvPr/>
          </p:nvCxnSpPr>
          <p:spPr>
            <a:xfrm>
              <a:off x="4127713" y="4102684"/>
              <a:ext cx="1" cy="202272"/>
            </a:xfrm>
            <a:prstGeom prst="straightConnector1">
              <a:avLst/>
            </a:prstGeom>
            <a:noFill/>
            <a:ln w="19050" cap="flat" cmpd="sng" algn="ctr">
              <a:solidFill>
                <a:srgbClr val="007DB3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ACB66FD-B9A3-46D2-B563-685B64C61357}"/>
                </a:ext>
              </a:extLst>
            </p:cNvPr>
            <p:cNvCxnSpPr>
              <a:cxnSpLocks/>
            </p:cNvCxnSpPr>
            <p:nvPr/>
          </p:nvCxnSpPr>
          <p:spPr>
            <a:xfrm>
              <a:off x="4123174" y="4102684"/>
              <a:ext cx="3924000" cy="0"/>
            </a:xfrm>
            <a:prstGeom prst="line">
              <a:avLst/>
            </a:prstGeom>
            <a:noFill/>
            <a:ln w="19050" cap="flat" cmpd="sng" algn="ctr">
              <a:solidFill>
                <a:srgbClr val="007DB3"/>
              </a:solidFill>
              <a:prstDash val="solid"/>
              <a:miter lim="800000"/>
            </a:ln>
            <a:effectLst/>
          </p:spPr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7F9282D-A47F-4EAA-A83F-E3D2F3090948}"/>
                </a:ext>
              </a:extLst>
            </p:cNvPr>
            <p:cNvSpPr/>
            <p:nvPr/>
          </p:nvSpPr>
          <p:spPr>
            <a:xfrm>
              <a:off x="7215602" y="4304956"/>
              <a:ext cx="1644900" cy="761434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007DB3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5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3C7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ACURATE </a:t>
              </a:r>
              <a:r>
                <a:rPr kumimoji="0" lang="en-US" sz="1400" b="0" i="1" u="none" strike="noStrike" kern="1200" cap="none" spc="0" normalizeH="0" baseline="0" noProof="0" dirty="0">
                  <a:ln>
                    <a:noFill/>
                  </a:ln>
                  <a:solidFill>
                    <a:srgbClr val="003C7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neo2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3C7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6095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3C7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N=220</a:t>
              </a:r>
            </a:p>
            <a:p>
              <a:pPr marL="0" marR="0" lvl="0" indent="0" algn="ctr" defTabSz="6095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3C7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(99.1% TF-TAVI)</a:t>
              </a:r>
              <a:endParaRPr kumimoji="0" lang="en-IE" sz="1400" b="0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9496143-E1D6-4465-A52C-E02171AF5006}"/>
                </a:ext>
              </a:extLst>
            </p:cNvPr>
            <p:cNvCxnSpPr>
              <a:cxnSpLocks/>
            </p:cNvCxnSpPr>
            <p:nvPr/>
          </p:nvCxnSpPr>
          <p:spPr>
            <a:xfrm>
              <a:off x="8038052" y="4102684"/>
              <a:ext cx="1" cy="202272"/>
            </a:xfrm>
            <a:prstGeom prst="straightConnector1">
              <a:avLst/>
            </a:prstGeom>
            <a:noFill/>
            <a:ln w="19050" cap="flat" cmpd="sng" algn="ctr">
              <a:solidFill>
                <a:srgbClr val="007DB3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3F54B91F-9D80-43EF-9C66-683FABEA1E79}"/>
                </a:ext>
              </a:extLst>
            </p:cNvPr>
            <p:cNvCxnSpPr>
              <a:cxnSpLocks/>
            </p:cNvCxnSpPr>
            <p:nvPr/>
          </p:nvCxnSpPr>
          <p:spPr>
            <a:xfrm>
              <a:off x="4123174" y="5265333"/>
              <a:ext cx="3948433" cy="0"/>
            </a:xfrm>
            <a:prstGeom prst="line">
              <a:avLst/>
            </a:prstGeom>
            <a:noFill/>
            <a:ln w="19050" cap="flat" cmpd="sng" algn="ctr">
              <a:solidFill>
                <a:srgbClr val="007DB3"/>
              </a:solidFill>
              <a:prstDash val="solid"/>
              <a:miter lim="800000"/>
            </a:ln>
            <a:effectLst/>
          </p:spPr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E4488EF-597F-4619-906C-CD4BC1F63C08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 flipH="1">
              <a:off x="4123175" y="5066390"/>
              <a:ext cx="0" cy="198943"/>
            </a:xfrm>
            <a:prstGeom prst="line">
              <a:avLst/>
            </a:prstGeom>
            <a:noFill/>
            <a:ln w="19050" cap="flat" cmpd="sng" algn="ctr">
              <a:solidFill>
                <a:srgbClr val="007DB3"/>
              </a:solidFill>
              <a:prstDash val="solid"/>
              <a:miter lim="800000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CE7C3631-61A3-4510-A7E2-A2FAABEDD2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71607" y="5074420"/>
              <a:ext cx="0" cy="198943"/>
            </a:xfrm>
            <a:prstGeom prst="line">
              <a:avLst/>
            </a:prstGeom>
            <a:noFill/>
            <a:ln w="19050" cap="flat" cmpd="sng" algn="ctr">
              <a:solidFill>
                <a:srgbClr val="007DB3"/>
              </a:solidFill>
              <a:prstDash val="solid"/>
              <a:miter lim="800000"/>
            </a:ln>
            <a:effectLst/>
          </p:spPr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A99151AE-3A4B-44E1-9145-C3F7F6F21206}"/>
                </a:ext>
              </a:extLst>
            </p:cNvPr>
            <p:cNvCxnSpPr>
              <a:cxnSpLocks/>
            </p:cNvCxnSpPr>
            <p:nvPr/>
          </p:nvCxnSpPr>
          <p:spPr>
            <a:xfrm>
              <a:off x="6097390" y="5273363"/>
              <a:ext cx="1" cy="202272"/>
            </a:xfrm>
            <a:prstGeom prst="straightConnector1">
              <a:avLst/>
            </a:prstGeom>
            <a:noFill/>
            <a:ln w="19050" cap="flat" cmpd="sng" algn="ctr">
              <a:solidFill>
                <a:srgbClr val="007DB3"/>
              </a:solidFill>
              <a:prstDash val="solid"/>
              <a:miter lim="800000"/>
              <a:tailEnd type="triangle"/>
            </a:ln>
            <a:effectLst/>
          </p:spPr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A3D61EE2-A47F-4147-93E5-DDFB2A846D21}"/>
              </a:ext>
            </a:extLst>
          </p:cNvPr>
          <p:cNvSpPr txBox="1"/>
          <p:nvPr/>
        </p:nvSpPr>
        <p:spPr>
          <a:xfrm>
            <a:off x="9060871" y="5706826"/>
            <a:ext cx="29833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 hangingPunct="1"/>
            <a:r>
              <a:rPr lang="en-US" sz="800" kern="1200" dirty="0">
                <a:solidFill>
                  <a:srgbClr val="003C71"/>
                </a:solidFill>
                <a:latin typeface="Century Gothic" panose="020B0502020202020204" pitchFamily="34" charset="0"/>
                <a:ea typeface="+mn-ea"/>
                <a:cs typeface="+mn-cs"/>
              </a:rPr>
              <a:t>*All patients enrolled in the ACURATE </a:t>
            </a:r>
            <a:r>
              <a:rPr lang="en-US" sz="800" i="1" kern="1200" dirty="0">
                <a:solidFill>
                  <a:srgbClr val="003C71"/>
                </a:solidFill>
                <a:latin typeface="Century Gothic" panose="020B0502020202020204" pitchFamily="34" charset="0"/>
                <a:ea typeface="+mn-ea"/>
                <a:cs typeface="+mn-cs"/>
              </a:rPr>
              <a:t>neo</a:t>
            </a:r>
            <a:r>
              <a:rPr lang="en-US" sz="800" kern="1200" dirty="0">
                <a:solidFill>
                  <a:srgbClr val="003C71"/>
                </a:solidFill>
                <a:latin typeface="Century Gothic" panose="020B0502020202020204" pitchFamily="34" charset="0"/>
                <a:ea typeface="+mn-ea"/>
                <a:cs typeface="+mn-cs"/>
              </a:rPr>
              <a:t> arm were consecutive patients. No pre-selection was performed in the PS-Matched population.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9CC1A76-50FA-4921-9A84-B0543DE5EF2D}"/>
              </a:ext>
            </a:extLst>
          </p:cNvPr>
          <p:cNvGrpSpPr/>
          <p:nvPr/>
        </p:nvGrpSpPr>
        <p:grpSpPr>
          <a:xfrm>
            <a:off x="3314499" y="5056890"/>
            <a:ext cx="5555238" cy="1222769"/>
            <a:chOff x="3305263" y="5158486"/>
            <a:chExt cx="5555238" cy="122276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C87FB32E-0531-4918-B73A-8BF02B6043CA}"/>
                </a:ext>
              </a:extLst>
            </p:cNvPr>
            <p:cNvSpPr/>
            <p:nvPr/>
          </p:nvSpPr>
          <p:spPr>
            <a:xfrm>
              <a:off x="3305263" y="5158486"/>
              <a:ext cx="5555238" cy="324000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solidFill>
                <a:srgbClr val="007DB3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609585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3C7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1:1 propensity score matching*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A940BC7-07C4-4182-9FE5-BE0DDE6685CE}"/>
                </a:ext>
              </a:extLst>
            </p:cNvPr>
            <p:cNvGrpSpPr/>
            <p:nvPr/>
          </p:nvGrpSpPr>
          <p:grpSpPr>
            <a:xfrm>
              <a:off x="3305263" y="5480573"/>
              <a:ext cx="5555237" cy="900682"/>
              <a:chOff x="3305263" y="5648353"/>
              <a:chExt cx="5555237" cy="900682"/>
            </a:xfrm>
          </p:grpSpPr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B22BB468-2C89-40BB-A844-D78BFED08B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84692" y="5652320"/>
                <a:ext cx="1" cy="202272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7DB3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42BB5ED-9A97-43AD-A3F3-5ABFC46835FA}"/>
                  </a:ext>
                </a:extLst>
              </p:cNvPr>
              <p:cNvSpPr/>
              <p:nvPr/>
            </p:nvSpPr>
            <p:spPr>
              <a:xfrm>
                <a:off x="3305263" y="5865035"/>
                <a:ext cx="1695234" cy="684000"/>
              </a:xfrm>
              <a:prstGeom prst="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007DB3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58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C7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ACURATE </a:t>
                </a: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C7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neo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C7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60958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C7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N=205</a:t>
                </a:r>
              </a:p>
              <a:p>
                <a:pPr marL="0" marR="0" lvl="0" indent="0" algn="ctr" defTabSz="60958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C7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(100% TF-TAVI)</a:t>
                </a:r>
                <a:endParaRPr kumimoji="0" lang="en-IE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C7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551815B-F9B4-46D5-BA8E-5A4656040B35}"/>
                  </a:ext>
                </a:extLst>
              </p:cNvPr>
              <p:cNvSpPr/>
              <p:nvPr/>
            </p:nvSpPr>
            <p:spPr>
              <a:xfrm>
                <a:off x="7265935" y="5853460"/>
                <a:ext cx="1594565" cy="684000"/>
              </a:xfrm>
              <a:prstGeom prst="rect">
                <a:avLst/>
              </a:prstGeom>
              <a:solidFill>
                <a:srgbClr val="FFFFFF"/>
              </a:solidFill>
              <a:ln w="12700" cap="flat" cmpd="sng" algn="ctr">
                <a:solidFill>
                  <a:srgbClr val="007DB3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0958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C7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ACURATE </a:t>
                </a:r>
                <a:r>
                  <a:rPr kumimoji="0" lang="en-US" sz="14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3C7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neo2</a:t>
                </a: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C7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ctr" defTabSz="60958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C7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N=220</a:t>
                </a:r>
              </a:p>
              <a:p>
                <a:pPr marL="0" marR="0" lvl="0" indent="0" algn="ctr" defTabSz="609585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C71"/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n-ea"/>
                    <a:cs typeface="+mn-cs"/>
                  </a:rPr>
                  <a:t>(100% TF-TAVI)</a:t>
                </a:r>
                <a:endParaRPr kumimoji="0" lang="en-IE" sz="1000" b="0" i="0" u="none" strike="noStrike" kern="1200" cap="none" spc="0" normalizeH="0" baseline="0" noProof="0" dirty="0">
                  <a:ln>
                    <a:noFill/>
                  </a:ln>
                  <a:solidFill>
                    <a:srgbClr val="003C71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EB98A444-650D-4F85-8ABA-6097D75EF5A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38051" y="5648353"/>
                <a:ext cx="1" cy="202272"/>
              </a:xfrm>
              <a:prstGeom prst="straightConnector1">
                <a:avLst/>
              </a:prstGeom>
              <a:noFill/>
              <a:ln w="19050" cap="flat" cmpd="sng" algn="ctr">
                <a:solidFill>
                  <a:srgbClr val="007DB3"/>
                </a:solidFill>
                <a:prstDash val="solid"/>
                <a:miter lim="800000"/>
                <a:tailEnd type="triangle"/>
              </a:ln>
              <a:effectLst/>
            </p:spPr>
          </p:cxnSp>
        </p:grpSp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8B9BFCA1-7213-4CC9-A164-4A54DFA54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384" y="3902138"/>
            <a:ext cx="2504854" cy="193057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FE97972-47AE-4AF1-A897-DC81A7FE4BCA}"/>
              </a:ext>
            </a:extLst>
          </p:cNvPr>
          <p:cNvSpPr txBox="1"/>
          <p:nvPr/>
        </p:nvSpPr>
        <p:spPr>
          <a:xfrm>
            <a:off x="200916" y="6264308"/>
            <a:ext cx="11081447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457200">
              <a:defRPr sz="900" b="1">
                <a:solidFill>
                  <a:srgbClr val="B4B9B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IE" dirty="0"/>
              <a:t>CAUTION: In Europe, the ACURTE </a:t>
            </a:r>
            <a:r>
              <a:rPr lang="en-IE" i="1" dirty="0"/>
              <a:t>neo2</a:t>
            </a:r>
            <a:r>
              <a:rPr lang="en-IE" dirty="0"/>
              <a:t> Aortic Valve System is CE-marked. Approved for physician use only. </a:t>
            </a:r>
            <a:r>
              <a:rPr lang="en-IE" b="0" dirty="0"/>
              <a:t>In the USA, the ACURATE </a:t>
            </a:r>
            <a:r>
              <a:rPr lang="en-IE" b="0" i="1" dirty="0"/>
              <a:t>neo2</a:t>
            </a:r>
            <a:r>
              <a:rPr lang="en-IE" b="0" dirty="0"/>
              <a:t> Valve is an Investigational Device and restricted under federal law to investigational use only. Product(s) shown for informational purposes only – not meant as promotion or offer for sale.</a:t>
            </a:r>
          </a:p>
        </p:txBody>
      </p:sp>
    </p:spTree>
    <p:extLst>
      <p:ext uri="{BB962C8B-B14F-4D97-AF65-F5344CB8AC3E}">
        <p14:creationId xmlns:p14="http://schemas.microsoft.com/office/powerpoint/2010/main" val="319443089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186A2B9-255A-4CA7-AAE3-215CD5C9F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8223" y="184440"/>
            <a:ext cx="9505595" cy="670197"/>
          </a:xfrm>
        </p:spPr>
        <p:txBody>
          <a:bodyPr/>
          <a:lstStyle/>
          <a:p>
            <a:r>
              <a:rPr lang="en-US" sz="4400" b="1" kern="1200" dirty="0">
                <a:effectLst/>
                <a:latin typeface="Century Gothic" panose="020B0502020202020204" pitchFamily="34" charset="0"/>
                <a:ea typeface="+mn-ea"/>
              </a:rPr>
              <a:t>ITAL-neo Registry Study Summary</a:t>
            </a:r>
            <a:endParaRPr lang="en-IE" dirty="0"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23F71A6-4BE0-4204-99FC-0A269C3883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051945"/>
              </p:ext>
            </p:extLst>
          </p:nvPr>
        </p:nvGraphicFramePr>
        <p:xfrm>
          <a:off x="176169" y="1017142"/>
          <a:ext cx="11836866" cy="452098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261352">
                  <a:extLst>
                    <a:ext uri="{9D8B030D-6E8A-4147-A177-3AD203B41FA5}">
                      <a16:colId xmlns:a16="http://schemas.microsoft.com/office/drawing/2014/main" val="3623998747"/>
                    </a:ext>
                  </a:extLst>
                </a:gridCol>
                <a:gridCol w="9575514">
                  <a:extLst>
                    <a:ext uri="{9D8B030D-6E8A-4147-A177-3AD203B41FA5}">
                      <a16:colId xmlns:a16="http://schemas.microsoft.com/office/drawing/2014/main" val="3959473851"/>
                    </a:ext>
                  </a:extLst>
                </a:gridCol>
              </a:tblGrid>
              <a:tr h="6888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Design</a:t>
                      </a:r>
                    </a:p>
                  </a:txBody>
                  <a:tcPr marL="118143" marR="118143" marT="59071" marB="59071" anchor="ctr">
                    <a:lnL w="12700" cmpd="sng">
                      <a:solidFill>
                        <a:srgbClr val="FFFFFF"/>
                      </a:solidFill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67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87020" indent="-287020">
                        <a:buFont typeface="Wingdings" panose="05000000000000000000" pitchFamily="2" charset="2"/>
                        <a:buChar char="§"/>
                      </a:pPr>
                      <a:r>
                        <a:rPr lang="en-US" sz="1400" dirty="0">
                          <a:latin typeface="Century Gothic" panose="020B0502020202020204" pitchFamily="34" charset="0"/>
                        </a:rPr>
                        <a:t>Investigator-initiated and conducted, sequential two-arm multicenter Registry</a:t>
                      </a:r>
                    </a:p>
                    <a:p>
                      <a:pPr marL="287338" indent="-287338">
                        <a:buFont typeface="Wingdings" panose="05000000000000000000" pitchFamily="2" charset="2"/>
                        <a:buChar char="§"/>
                      </a:pPr>
                      <a:r>
                        <a:rPr lang="en-US" sz="1400" dirty="0">
                          <a:latin typeface="Century Gothic" panose="020B0502020202020204" pitchFamily="34" charset="0"/>
                        </a:rPr>
                        <a:t>13 Italian centers</a:t>
                      </a:r>
                    </a:p>
                  </a:txBody>
                  <a:tcPr marL="118143" marR="118143" marT="59071" marB="59071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12700" cmpd="sng">
                      <a:solidFill>
                        <a:srgbClr val="FFFFFF"/>
                      </a:solidFill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4323260"/>
                  </a:ext>
                </a:extLst>
              </a:tr>
              <a:tr h="6099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000" b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Objective</a:t>
                      </a:r>
                    </a:p>
                  </a:txBody>
                  <a:tcPr marL="118143" marR="118143" marT="59071" marB="59071" anchor="ctr">
                    <a:lnL w="12700" cmpd="sng">
                      <a:solidFill>
                        <a:srgbClr val="FFFFFF"/>
                      </a:solidFill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67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87338" indent="-287338">
                        <a:buFont typeface="Wingdings" panose="05000000000000000000" pitchFamily="2" charset="2"/>
                        <a:buChar char="§"/>
                      </a:pPr>
                      <a:r>
                        <a:rPr lang="en-IE" sz="1400" dirty="0">
                          <a:latin typeface="Century Gothic" panose="020B0502020202020204" pitchFamily="34" charset="0"/>
                        </a:rPr>
                        <a:t>To assess the safety and efficacy of the ACURATE</a:t>
                      </a:r>
                      <a:r>
                        <a:rPr lang="en-IE" sz="1400" i="1" dirty="0">
                          <a:latin typeface="Century Gothic" panose="020B0502020202020204" pitchFamily="34" charset="0"/>
                        </a:rPr>
                        <a:t> neo2 </a:t>
                      </a:r>
                      <a:r>
                        <a:rPr lang="en-IE" sz="1400" dirty="0">
                          <a:latin typeface="Century Gothic" panose="020B0502020202020204" pitchFamily="34" charset="0"/>
                        </a:rPr>
                        <a:t>Aortic Valve System in patients with severe aortic valve stenosis.</a:t>
                      </a:r>
                    </a:p>
                  </a:txBody>
                  <a:tcPr marL="118143" marR="118143" marT="59071" marB="59071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85721089"/>
                  </a:ext>
                </a:extLst>
              </a:tr>
              <a:tr h="60991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000" b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Primary Endpoint</a:t>
                      </a:r>
                    </a:p>
                  </a:txBody>
                  <a:tcPr marL="118143" marR="118143" marT="59071" marB="59071" anchor="ctr">
                    <a:lnL w="12700" cmpd="sng">
                      <a:solidFill>
                        <a:srgbClr val="FFFFFF"/>
                      </a:solidFill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67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it-IT" sz="140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More-than-mild post-procedural paravalvular leak incidence at pre-discharge echocardiogram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118143" marR="118143" marT="59071" marB="59071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0452861"/>
                  </a:ext>
                </a:extLst>
              </a:tr>
              <a:tr h="17087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000" b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Calibri" panose="020F0502020204030204" pitchFamily="34" charset="0"/>
                        </a:rPr>
                        <a:t>Secondary Endpoints</a:t>
                      </a:r>
                    </a:p>
                  </a:txBody>
                  <a:tcPr marL="118143" marR="118143" marT="59071" marB="59071" anchor="ctr">
                    <a:lnL w="12700" cmpd="sng">
                      <a:solidFill>
                        <a:srgbClr val="FFFFFF"/>
                      </a:solidFill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67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85750" indent="-285750" rtl="0" fontAlgn="base">
                        <a:buFont typeface="Wingdings" panose="05000000000000000000" pitchFamily="2" charset="2"/>
                        <a:buChar char="§"/>
                      </a:pPr>
                      <a:r>
                        <a:rPr lang="en-IE" sz="140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Post-procedural technical success according to VARC 3*</a:t>
                      </a:r>
                    </a:p>
                    <a:p>
                      <a:pPr marL="285750" indent="-285750" rtl="0" fontAlgn="base">
                        <a:buFont typeface="Wingdings" panose="05000000000000000000" pitchFamily="2" charset="2"/>
                        <a:buChar char="§"/>
                      </a:pPr>
                      <a:r>
                        <a:rPr lang="en-IE" sz="140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90-day device success according to VARC 3** (composite of technical success). </a:t>
                      </a:r>
                    </a:p>
                    <a:p>
                      <a:pPr marL="285750" indent="-285750" rtl="0" fontAlgn="base">
                        <a:buFont typeface="Wingdings" panose="05000000000000000000" pitchFamily="2" charset="2"/>
                        <a:buChar char="§"/>
                      </a:pPr>
                      <a:r>
                        <a:rPr lang="en-IE" sz="140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90-day safety according to VARC 3 (composite of freedom from all-cause mortality, all stroke, VARC type 2-4 bleeding, major vascular complication, AKI stage 3 or 4, moderate or severe AR, new permanent pacemaker (PPM) or intervention related to the device).</a:t>
                      </a:r>
                    </a:p>
                  </a:txBody>
                  <a:tcPr marL="118143" marR="118143" marT="59071" marB="59071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6012252"/>
                  </a:ext>
                </a:extLst>
              </a:tr>
              <a:tr h="78573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ctr"/>
                      <a:r>
                        <a:rPr lang="en-US" sz="2000" b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Calibri"/>
                        </a:rPr>
                        <a:t>Sample Size</a:t>
                      </a:r>
                    </a:p>
                  </a:txBody>
                  <a:tcPr marL="118143" marR="118143" marT="59071" marB="59071" anchor="ctr">
                    <a:lnL w="12700" cmpd="sng">
                      <a:solidFill>
                        <a:srgbClr val="FFFFFF"/>
                      </a:solidFill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67F">
                        <a:lumMod val="75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900 consecutive patients with severe native aortic valve stenosis.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Enrollment started on September 1</a:t>
                      </a:r>
                      <a:r>
                        <a:rPr lang="en-US" sz="1400" kern="1200" baseline="300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st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2019 and completed on May 1</a:t>
                      </a:r>
                      <a:r>
                        <a:rPr lang="en-US" sz="1400" kern="1200" baseline="300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st</a:t>
                      </a:r>
                      <a:r>
                        <a:rPr lang="en-US" sz="1400" kern="1200" dirty="0">
                          <a:solidFill>
                            <a:schemeClr val="dk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2021.</a:t>
                      </a:r>
                    </a:p>
                  </a:txBody>
                  <a:tcPr marL="118143" marR="118143" marT="59071" marB="59071" anchor="ctr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FFFFFF"/>
                      </a:solidFill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lumMod val="9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0957092"/>
                  </a:ext>
                </a:extLst>
              </a:tr>
            </a:tbl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F082435-AD0E-46DA-A5BA-B51BB734D569}"/>
              </a:ext>
            </a:extLst>
          </p:cNvPr>
          <p:cNvSpPr txBox="1">
            <a:spLocks/>
          </p:cNvSpPr>
          <p:nvPr/>
        </p:nvSpPr>
        <p:spPr>
          <a:xfrm>
            <a:off x="176169" y="5548999"/>
            <a:ext cx="11840340" cy="8107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Century Gothic" panose="020B0502020202020204" pitchFamily="34" charset="0"/>
              </a:rPr>
              <a:t>*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Century Gothic" panose="020B0502020202020204" pitchFamily="34" charset="0"/>
              </a:rPr>
              <a:t>Technical success according to VARC 3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Century Gothic" panose="020B0502020202020204" pitchFamily="34" charset="0"/>
              </a:rPr>
              <a:t>: </a:t>
            </a: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Century Gothic" panose="020B0502020202020204" pitchFamily="34" charset="0"/>
              </a:rPr>
              <a:t>Freedom from mortality. Successful access, delivery of the device and retrieval of the delivery system. Correct positioning of a single prosthetic heart valve into the proper anatomical location. Freedom from surgery or intervention related to the device or to a major vascular or access-related, or cardiac structural complication.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Century Gothic" panose="020B0502020202020204" pitchFamily="34" charset="0"/>
              </a:rPr>
              <a:t>**</a:t>
            </a:r>
            <a:r>
              <a:rPr kumimoji="0" lang="it-IT" sz="900" b="1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Century Gothic" panose="020B0502020202020204" pitchFamily="34" charset="0"/>
              </a:rPr>
              <a:t>Device success according to VARC 3 </a:t>
            </a:r>
            <a:r>
              <a:rPr kumimoji="0" lang="it-IT" sz="900" b="0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Century Gothic" panose="020B0502020202020204" pitchFamily="34" charset="0"/>
              </a:rPr>
              <a:t>: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3C71"/>
                </a:solidFill>
                <a:effectLst/>
                <a:uLnTx/>
                <a:uFillTx/>
                <a:latin typeface="Century Gothic" panose="020B0502020202020204" pitchFamily="34" charset="0"/>
              </a:rPr>
              <a:t>freedom from mortality, freedom from surgery or intervention related to the device or to a major vascular or access-related or cardiac structural complication and intended performance of the valve (mean gradient &lt;20 mmHg, peak velocity &lt;3 m/s, Doppler velocity index =0.25 and less than moderate AR).</a:t>
            </a:r>
            <a:endParaRPr kumimoji="0" lang="it-IT" sz="900" b="0" i="0" u="none" strike="noStrike" kern="1200" cap="none" spc="0" normalizeH="0" baseline="0" noProof="0" dirty="0">
              <a:ln>
                <a:noFill/>
              </a:ln>
              <a:solidFill>
                <a:srgbClr val="003C71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4C09500-CC0F-45DA-B872-D58C553A2482}"/>
              </a:ext>
            </a:extLst>
          </p:cNvPr>
          <p:cNvSpPr txBox="1"/>
          <p:nvPr/>
        </p:nvSpPr>
        <p:spPr>
          <a:xfrm>
            <a:off x="175491" y="6216734"/>
            <a:ext cx="11836866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457200">
              <a:defRPr sz="900" b="1">
                <a:solidFill>
                  <a:srgbClr val="B4B9B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IE" sz="800" dirty="0">
                <a:solidFill>
                  <a:schemeClr val="tx1"/>
                </a:solidFill>
              </a:rPr>
              <a:t>CAUTION: In Europe, the ACURTE </a:t>
            </a:r>
            <a:r>
              <a:rPr lang="en-IE" sz="800" i="1" dirty="0">
                <a:solidFill>
                  <a:schemeClr val="tx1"/>
                </a:solidFill>
              </a:rPr>
              <a:t>neo2</a:t>
            </a:r>
            <a:r>
              <a:rPr lang="en-IE" sz="800" dirty="0">
                <a:solidFill>
                  <a:schemeClr val="tx1"/>
                </a:solidFill>
              </a:rPr>
              <a:t> Aortic Valve System is CE-marked. Approved for physician use only. </a:t>
            </a:r>
            <a:r>
              <a:rPr lang="en-IE" sz="800" b="0" dirty="0">
                <a:solidFill>
                  <a:schemeClr val="tx1"/>
                </a:solidFill>
              </a:rPr>
              <a:t>In the USA, the ACURATE </a:t>
            </a:r>
            <a:r>
              <a:rPr lang="en-IE" sz="800" b="0" i="1" dirty="0">
                <a:solidFill>
                  <a:schemeClr val="tx1"/>
                </a:solidFill>
              </a:rPr>
              <a:t>neo2</a:t>
            </a:r>
            <a:r>
              <a:rPr lang="en-IE" sz="800" b="0" dirty="0">
                <a:solidFill>
                  <a:schemeClr val="tx1"/>
                </a:solidFill>
              </a:rPr>
              <a:t> Valve is an Investigational Device and restricted under federal law to investigational use only. Product(s) shown for informational purposes only – not meant as promotion or offer for sale.</a:t>
            </a:r>
          </a:p>
        </p:txBody>
      </p:sp>
    </p:spTree>
    <p:extLst>
      <p:ext uri="{BB962C8B-B14F-4D97-AF65-F5344CB8AC3E}">
        <p14:creationId xmlns:p14="http://schemas.microsoft.com/office/powerpoint/2010/main" val="179399286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65A89-FE80-4647-A33D-ECBA8295EC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/>
              <a:t>Comparing ACURATE </a:t>
            </a:r>
            <a:r>
              <a:rPr lang="en-IE" i="1" dirty="0"/>
              <a:t>neo</a:t>
            </a:r>
            <a:r>
              <a:rPr lang="en-IE" dirty="0"/>
              <a:t> and ACURATE </a:t>
            </a:r>
            <a:r>
              <a:rPr lang="en-IE" i="1" dirty="0"/>
              <a:t>neo2</a:t>
            </a:r>
          </a:p>
        </p:txBody>
      </p:sp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id="{0EB15895-8F52-4C4B-B7BC-160847FDDC4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9583812"/>
              </p:ext>
            </p:extLst>
          </p:nvPr>
        </p:nvGraphicFramePr>
        <p:xfrm>
          <a:off x="192947" y="1506130"/>
          <a:ext cx="4500000" cy="4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0000">
                  <a:extLst>
                    <a:ext uri="{9D8B030D-6E8A-4147-A177-3AD203B41FA5}">
                      <a16:colId xmlns:a16="http://schemas.microsoft.com/office/drawing/2014/main" val="1460822523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2000" i="0" dirty="0">
                          <a:solidFill>
                            <a:schemeClr val="bg1"/>
                          </a:solidFill>
                        </a:rPr>
                        <a:t>ACURATE </a:t>
                      </a:r>
                      <a:r>
                        <a:rPr lang="en-IE" sz="2000" i="1" dirty="0">
                          <a:solidFill>
                            <a:schemeClr val="bg1"/>
                          </a:solidFill>
                        </a:rPr>
                        <a:t>neo </a:t>
                      </a:r>
                      <a:r>
                        <a:rPr lang="en-US" sz="2000" b="1" i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Aortic Valve System</a:t>
                      </a:r>
                      <a:endParaRPr lang="en-IE" sz="2000" b="1" i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102308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CAAB4FA-D7AB-4E36-A3CE-2377E9C4495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7259643"/>
              </p:ext>
            </p:extLst>
          </p:nvPr>
        </p:nvGraphicFramePr>
        <p:xfrm>
          <a:off x="6769283" y="1506130"/>
          <a:ext cx="5175278" cy="43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5278">
                  <a:extLst>
                    <a:ext uri="{9D8B030D-6E8A-4147-A177-3AD203B41FA5}">
                      <a16:colId xmlns:a16="http://schemas.microsoft.com/office/drawing/2014/main" val="1460822523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2000" i="0" dirty="0">
                          <a:solidFill>
                            <a:schemeClr val="bg1"/>
                          </a:solidFill>
                        </a:rPr>
                        <a:t>ACURATE </a:t>
                      </a:r>
                      <a:r>
                        <a:rPr lang="en-IE" sz="2000" i="1" dirty="0">
                          <a:solidFill>
                            <a:schemeClr val="bg1"/>
                          </a:solidFill>
                        </a:rPr>
                        <a:t>neo2 </a:t>
                      </a:r>
                      <a:r>
                        <a:rPr lang="en-US" sz="2000" b="1" i="0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Aortic Valve System</a:t>
                      </a:r>
                      <a:endParaRPr lang="en-IE" sz="2000" b="1" i="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102308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9E2A1B8-22DC-4DAD-A275-A70E682F7383}"/>
              </a:ext>
            </a:extLst>
          </p:cNvPr>
          <p:cNvSpPr txBox="1"/>
          <p:nvPr/>
        </p:nvSpPr>
        <p:spPr>
          <a:xfrm>
            <a:off x="4938355" y="1398965"/>
            <a:ext cx="1585520" cy="646331"/>
          </a:xfrm>
          <a:prstGeom prst="rect">
            <a:avLst/>
          </a:prstGeom>
          <a:noFill/>
          <a:ln>
            <a:solidFill>
              <a:schemeClr val="accent6">
                <a:lumMod val="50000"/>
              </a:schemeClr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Common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Features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E217CA-56EC-44C5-990D-E285C9FCE2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9959" y="2327279"/>
            <a:ext cx="2382473" cy="410771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3F5A06-0269-408C-8BED-A1638DF19118}"/>
              </a:ext>
            </a:extLst>
          </p:cNvPr>
          <p:cNvGrpSpPr/>
          <p:nvPr/>
        </p:nvGrpSpPr>
        <p:grpSpPr>
          <a:xfrm>
            <a:off x="4479721" y="2709047"/>
            <a:ext cx="2518879" cy="461665"/>
            <a:chOff x="4790114" y="2440599"/>
            <a:chExt cx="2518879" cy="461665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0EA0784-4B80-49A8-95D7-57AFDE4309DE}"/>
                </a:ext>
              </a:extLst>
            </p:cNvPr>
            <p:cNvSpPr txBox="1"/>
            <p:nvPr/>
          </p:nvSpPr>
          <p:spPr>
            <a:xfrm>
              <a:off x="5248748" y="2440599"/>
              <a:ext cx="1585520" cy="461665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Open Stabilization Arches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2CB32FEA-3B4D-485D-AD0F-8D61B36278A8}"/>
                </a:ext>
              </a:extLst>
            </p:cNvPr>
            <p:cNvCxnSpPr>
              <a:cxnSpLocks/>
              <a:stCxn id="10" idx="1"/>
            </p:cNvCxnSpPr>
            <p:nvPr/>
          </p:nvCxnSpPr>
          <p:spPr>
            <a:xfrm flipH="1">
              <a:off x="4790114" y="2671432"/>
              <a:ext cx="458634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6C48EBD-C796-415E-B9EB-A69C52363876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 flipV="1">
              <a:off x="6834268" y="2655130"/>
              <a:ext cx="474725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E796CC6-D322-4B00-8CE2-1975A83E6ED3}"/>
              </a:ext>
            </a:extLst>
          </p:cNvPr>
          <p:cNvGrpSpPr/>
          <p:nvPr/>
        </p:nvGrpSpPr>
        <p:grpSpPr>
          <a:xfrm>
            <a:off x="4479721" y="3648390"/>
            <a:ext cx="2518879" cy="461665"/>
            <a:chOff x="4790114" y="2440599"/>
            <a:chExt cx="2518879" cy="46166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C15EE83-7A98-407A-9526-3424EA999130}"/>
                </a:ext>
              </a:extLst>
            </p:cNvPr>
            <p:cNvSpPr txBox="1"/>
            <p:nvPr/>
          </p:nvSpPr>
          <p:spPr>
            <a:xfrm>
              <a:off x="5248748" y="2440599"/>
              <a:ext cx="1585520" cy="461665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Supra Annular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Leaflets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0994C6CE-8904-44BB-B80F-A93D67B5E1DA}"/>
                </a:ext>
              </a:extLst>
            </p:cNvPr>
            <p:cNvCxnSpPr>
              <a:cxnSpLocks/>
              <a:stCxn id="18" idx="1"/>
            </p:cNvCxnSpPr>
            <p:nvPr/>
          </p:nvCxnSpPr>
          <p:spPr>
            <a:xfrm flipH="1">
              <a:off x="4790114" y="2671432"/>
              <a:ext cx="458634" cy="1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C38E1F41-03DC-4671-9CC4-844AA04CB83C}"/>
                </a:ext>
              </a:extLst>
            </p:cNvPr>
            <p:cNvCxnSpPr>
              <a:cxnSpLocks/>
              <a:stCxn id="18" idx="3"/>
            </p:cNvCxnSpPr>
            <p:nvPr/>
          </p:nvCxnSpPr>
          <p:spPr>
            <a:xfrm flipV="1">
              <a:off x="6834268" y="2655131"/>
              <a:ext cx="474725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3E7E902-6FCD-43D0-B5A5-9E4DC55DA328}"/>
              </a:ext>
            </a:extLst>
          </p:cNvPr>
          <p:cNvGrpSpPr/>
          <p:nvPr/>
        </p:nvGrpSpPr>
        <p:grpSpPr>
          <a:xfrm>
            <a:off x="4479721" y="4571434"/>
            <a:ext cx="2518879" cy="288000"/>
            <a:chOff x="4790114" y="2440598"/>
            <a:chExt cx="2518879" cy="28800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4CEAF87-091C-44F5-9B31-14D09BC0E2A9}"/>
                </a:ext>
              </a:extLst>
            </p:cNvPr>
            <p:cNvSpPr txBox="1"/>
            <p:nvPr/>
          </p:nvSpPr>
          <p:spPr>
            <a:xfrm>
              <a:off x="5248748" y="2440598"/>
              <a:ext cx="1585520" cy="288000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Upper Crown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6B84A214-CFE9-4701-8303-6AE6D3FB69C0}"/>
                </a:ext>
              </a:extLst>
            </p:cNvPr>
            <p:cNvCxnSpPr>
              <a:cxnSpLocks/>
              <a:stCxn id="22" idx="1"/>
            </p:cNvCxnSpPr>
            <p:nvPr/>
          </p:nvCxnSpPr>
          <p:spPr>
            <a:xfrm flipH="1">
              <a:off x="4790114" y="2584598"/>
              <a:ext cx="458634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BA6921F-F80A-48AD-B727-0EA9C191C45D}"/>
                </a:ext>
              </a:extLst>
            </p:cNvPr>
            <p:cNvCxnSpPr>
              <a:cxnSpLocks/>
              <a:stCxn id="22" idx="3"/>
            </p:cNvCxnSpPr>
            <p:nvPr/>
          </p:nvCxnSpPr>
          <p:spPr>
            <a:xfrm>
              <a:off x="6834268" y="2584598"/>
              <a:ext cx="474725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EEDB5E8-0519-4ACD-9BD8-E154E7752896}"/>
              </a:ext>
            </a:extLst>
          </p:cNvPr>
          <p:cNvGrpSpPr/>
          <p:nvPr/>
        </p:nvGrpSpPr>
        <p:grpSpPr>
          <a:xfrm>
            <a:off x="4479721" y="5660836"/>
            <a:ext cx="2518879" cy="288000"/>
            <a:chOff x="4790114" y="2440598"/>
            <a:chExt cx="2518879" cy="28800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457FCDB-3AA6-4B24-BDDB-4C9803E09CE5}"/>
                </a:ext>
              </a:extLst>
            </p:cNvPr>
            <p:cNvSpPr txBox="1"/>
            <p:nvPr/>
          </p:nvSpPr>
          <p:spPr>
            <a:xfrm>
              <a:off x="5248748" y="2440598"/>
              <a:ext cx="1585520" cy="288000"/>
            </a:xfrm>
            <a:prstGeom prst="rect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IE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Lower Crown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FB5BA2F2-5A10-465F-BCC0-9E83C1F60B94}"/>
                </a:ext>
              </a:extLst>
            </p:cNvPr>
            <p:cNvCxnSpPr>
              <a:cxnSpLocks/>
              <a:stCxn id="26" idx="1"/>
            </p:cNvCxnSpPr>
            <p:nvPr/>
          </p:nvCxnSpPr>
          <p:spPr>
            <a:xfrm flipH="1">
              <a:off x="4790114" y="2584598"/>
              <a:ext cx="458634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D73ABA5D-1191-4F4C-A9B1-B927C4F56A79}"/>
                </a:ext>
              </a:extLst>
            </p:cNvPr>
            <p:cNvCxnSpPr>
              <a:cxnSpLocks/>
              <a:stCxn id="26" idx="3"/>
            </p:cNvCxnSpPr>
            <p:nvPr/>
          </p:nvCxnSpPr>
          <p:spPr>
            <a:xfrm>
              <a:off x="6834268" y="2584598"/>
              <a:ext cx="474725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9" name="Table 10">
            <a:extLst>
              <a:ext uri="{FF2B5EF4-FFF2-40B4-BE49-F238E27FC236}">
                <a16:creationId xmlns:a16="http://schemas.microsoft.com/office/drawing/2014/main" id="{DDDBDD3C-9F30-4ABC-B187-A7CFB9D1E67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398795"/>
              </p:ext>
            </p:extLst>
          </p:nvPr>
        </p:nvGraphicFramePr>
        <p:xfrm>
          <a:off x="192946" y="5443701"/>
          <a:ext cx="956345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345">
                  <a:extLst>
                    <a:ext uri="{9D8B030D-6E8A-4147-A177-3AD203B41FA5}">
                      <a16:colId xmlns:a16="http://schemas.microsoft.com/office/drawing/2014/main" val="1460822523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400" b="1" i="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Outer</a:t>
                      </a:r>
                    </a:p>
                    <a:p>
                      <a:pPr algn="ctr"/>
                      <a:r>
                        <a:rPr lang="en-IE" sz="1400" b="1" i="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Skirt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102308"/>
                  </a:ext>
                </a:extLst>
              </a:tr>
            </a:tbl>
          </a:graphicData>
        </a:graphic>
      </p:graphicFrame>
      <p:sp>
        <p:nvSpPr>
          <p:cNvPr id="31" name="Left Brace 30">
            <a:extLst>
              <a:ext uri="{FF2B5EF4-FFF2-40B4-BE49-F238E27FC236}">
                <a16:creationId xmlns:a16="http://schemas.microsoft.com/office/drawing/2014/main" id="{22ED37F1-B3AD-4E9C-B10D-BC640419C5E3}"/>
              </a:ext>
            </a:extLst>
          </p:cNvPr>
          <p:cNvSpPr/>
          <p:nvPr/>
        </p:nvSpPr>
        <p:spPr>
          <a:xfrm>
            <a:off x="1191236" y="5345303"/>
            <a:ext cx="180000" cy="684000"/>
          </a:xfrm>
          <a:prstGeom prst="leftBrace">
            <a:avLst/>
          </a:prstGeom>
          <a:ln w="127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rgbClr val="003C7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aphicFrame>
        <p:nvGraphicFramePr>
          <p:cNvPr id="32" name="Table 10">
            <a:extLst>
              <a:ext uri="{FF2B5EF4-FFF2-40B4-BE49-F238E27FC236}">
                <a16:creationId xmlns:a16="http://schemas.microsoft.com/office/drawing/2014/main" id="{0FF830F0-457D-497E-AA3A-BD8ECAB045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61594169"/>
              </p:ext>
            </p:extLst>
          </p:nvPr>
        </p:nvGraphicFramePr>
        <p:xfrm flipH="1">
          <a:off x="10498142" y="5443701"/>
          <a:ext cx="1476463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6463">
                  <a:extLst>
                    <a:ext uri="{9D8B030D-6E8A-4147-A177-3AD203B41FA5}">
                      <a16:colId xmlns:a16="http://schemas.microsoft.com/office/drawing/2014/main" val="1460822523"/>
                    </a:ext>
                  </a:extLst>
                </a:gridCol>
              </a:tblGrid>
              <a:tr h="43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i="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Taller (+60%) </a:t>
                      </a:r>
                      <a:r>
                        <a:rPr lang="en-IE" sz="1200" b="1" i="0" kern="12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ActivePV</a:t>
                      </a:r>
                      <a:r>
                        <a:rPr lang="en-IE" sz="1200" b="1" i="0" kern="1200" baseline="30000" dirty="0" err="1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TM</a:t>
                      </a:r>
                      <a:r>
                        <a:rPr lang="en-IE" sz="1200" b="1" i="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 Seal Technology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102308"/>
                  </a:ext>
                </a:extLst>
              </a:tr>
            </a:tbl>
          </a:graphicData>
        </a:graphic>
      </p:graphicFrame>
      <p:sp>
        <p:nvSpPr>
          <p:cNvPr id="33" name="Left Brace 32">
            <a:extLst>
              <a:ext uri="{FF2B5EF4-FFF2-40B4-BE49-F238E27FC236}">
                <a16:creationId xmlns:a16="http://schemas.microsoft.com/office/drawing/2014/main" id="{C6EE2C1F-BBDE-4EBA-A050-3905202B9184}"/>
              </a:ext>
            </a:extLst>
          </p:cNvPr>
          <p:cNvSpPr/>
          <p:nvPr/>
        </p:nvSpPr>
        <p:spPr>
          <a:xfrm flipH="1">
            <a:off x="10083567" y="4859434"/>
            <a:ext cx="215504" cy="1169869"/>
          </a:xfrm>
          <a:prstGeom prst="leftBrac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rgbClr val="003C71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4" name="ACURATE neo2 Hydro Loop">
            <a:hlinkClick r:id="" action="ppaction://media"/>
            <a:extLst>
              <a:ext uri="{FF2B5EF4-FFF2-40B4-BE49-F238E27FC236}">
                <a16:creationId xmlns:a16="http://schemas.microsoft.com/office/drawing/2014/main" id="{FF087B3D-BF39-46D2-920E-33BC8E4024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0114" t="14679" r="11032"/>
          <a:stretch>
            <a:fillRect/>
          </a:stretch>
        </p:blipFill>
        <p:spPr>
          <a:xfrm>
            <a:off x="10284554" y="4227939"/>
            <a:ext cx="1843553" cy="1169870"/>
          </a:xfrm>
          <a:prstGeom prst="rect">
            <a:avLst/>
          </a:prstGeom>
        </p:spPr>
      </p:pic>
      <p:sp>
        <p:nvSpPr>
          <p:cNvPr id="35" name="Arrow: Notched Right 34">
            <a:extLst>
              <a:ext uri="{FF2B5EF4-FFF2-40B4-BE49-F238E27FC236}">
                <a16:creationId xmlns:a16="http://schemas.microsoft.com/office/drawing/2014/main" id="{9DC6A17E-3BC2-4A79-B084-F1B7EEC23504}"/>
              </a:ext>
            </a:extLst>
          </p:cNvPr>
          <p:cNvSpPr/>
          <p:nvPr/>
        </p:nvSpPr>
        <p:spPr>
          <a:xfrm rot="20024678" flipH="1">
            <a:off x="11356833" y="4229414"/>
            <a:ext cx="467272" cy="180647"/>
          </a:xfrm>
          <a:prstGeom prst="notchedRightArrow">
            <a:avLst/>
          </a:prstGeom>
          <a:solidFill>
            <a:schemeClr val="accent2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89CBC71D-3355-48E4-BCAF-787946985F1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3738795"/>
              </p:ext>
            </p:extLst>
          </p:nvPr>
        </p:nvGraphicFramePr>
        <p:xfrm>
          <a:off x="10468098" y="2184501"/>
          <a:ext cx="1476463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6463">
                  <a:extLst>
                    <a:ext uri="{9D8B030D-6E8A-4147-A177-3AD203B41FA5}">
                      <a16:colId xmlns:a16="http://schemas.microsoft.com/office/drawing/2014/main" val="1460822523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algn="ctr"/>
                      <a:r>
                        <a:rPr lang="en-IE" sz="1200" b="1" i="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Radiopaque</a:t>
                      </a:r>
                    </a:p>
                    <a:p>
                      <a:pPr algn="ctr"/>
                      <a:r>
                        <a:rPr lang="en-IE" sz="1200" b="1" i="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Positioning</a:t>
                      </a:r>
                    </a:p>
                    <a:p>
                      <a:pPr algn="ctr"/>
                      <a:r>
                        <a:rPr lang="en-IE" sz="1200" b="1" i="0" kern="120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Marker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102308"/>
                  </a:ext>
                </a:extLst>
              </a:tr>
            </a:tbl>
          </a:graphicData>
        </a:graphic>
      </p:graphicFrame>
      <p:pic>
        <p:nvPicPr>
          <p:cNvPr id="43" name="Picture 42">
            <a:extLst>
              <a:ext uri="{FF2B5EF4-FFF2-40B4-BE49-F238E27FC236}">
                <a16:creationId xmlns:a16="http://schemas.microsoft.com/office/drawing/2014/main" id="{80C0A403-08A1-40A3-B70E-F550C06334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3497" y="2855620"/>
            <a:ext cx="1085663" cy="1257390"/>
          </a:xfrm>
          <a:prstGeom prst="rect">
            <a:avLst/>
          </a:prstGeom>
        </p:spPr>
      </p:pic>
      <p:sp>
        <p:nvSpPr>
          <p:cNvPr id="44" name="Arrow: Notched Right 43">
            <a:extLst>
              <a:ext uri="{FF2B5EF4-FFF2-40B4-BE49-F238E27FC236}">
                <a16:creationId xmlns:a16="http://schemas.microsoft.com/office/drawing/2014/main" id="{C5B8FE19-4288-49DB-A882-9A9FF8A7B481}"/>
              </a:ext>
            </a:extLst>
          </p:cNvPr>
          <p:cNvSpPr/>
          <p:nvPr/>
        </p:nvSpPr>
        <p:spPr>
          <a:xfrm rot="1575322">
            <a:off x="10578054" y="4239201"/>
            <a:ext cx="467272" cy="180647"/>
          </a:xfrm>
          <a:prstGeom prst="notchedRightArrow">
            <a:avLst/>
          </a:prstGeom>
          <a:solidFill>
            <a:schemeClr val="accent2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2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CE9BFB1C-0862-468B-93C8-FF83E5389A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2" t="25665" r="36636" b="30993"/>
          <a:stretch/>
        </p:blipFill>
        <p:spPr>
          <a:xfrm>
            <a:off x="7663774" y="2329522"/>
            <a:ext cx="2480879" cy="400000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F8C8F68-044A-4164-B7CF-3C85869652EA}"/>
              </a:ext>
            </a:extLst>
          </p:cNvPr>
          <p:cNvSpPr txBox="1"/>
          <p:nvPr/>
        </p:nvSpPr>
        <p:spPr>
          <a:xfrm>
            <a:off x="222990" y="6201782"/>
            <a:ext cx="11751615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457200">
              <a:defRPr sz="900" b="1">
                <a:solidFill>
                  <a:srgbClr val="B4B9B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IE" dirty="0">
                <a:solidFill>
                  <a:schemeClr val="tx1"/>
                </a:solidFill>
              </a:rPr>
              <a:t>CAUTION: In Europe, the ACURTE </a:t>
            </a:r>
            <a:r>
              <a:rPr lang="en-IE" i="1" dirty="0">
                <a:solidFill>
                  <a:schemeClr val="tx1"/>
                </a:solidFill>
              </a:rPr>
              <a:t>neo2</a:t>
            </a:r>
            <a:r>
              <a:rPr lang="en-IE" dirty="0">
                <a:solidFill>
                  <a:schemeClr val="tx1"/>
                </a:solidFill>
              </a:rPr>
              <a:t> Aortic Valve System is CE-marked. Approved for physician use only. </a:t>
            </a:r>
            <a:r>
              <a:rPr lang="en-IE" b="0" dirty="0">
                <a:solidFill>
                  <a:schemeClr val="tx1"/>
                </a:solidFill>
              </a:rPr>
              <a:t>In the USA, the ACURATE </a:t>
            </a:r>
            <a:r>
              <a:rPr lang="en-IE" b="0" i="1" dirty="0">
                <a:solidFill>
                  <a:schemeClr val="tx1"/>
                </a:solidFill>
              </a:rPr>
              <a:t>neo2</a:t>
            </a:r>
            <a:r>
              <a:rPr lang="en-IE" b="0" dirty="0">
                <a:solidFill>
                  <a:schemeClr val="tx1"/>
                </a:solidFill>
              </a:rPr>
              <a:t> Valve is an Investigational Device and restricted under federal law to investigational use only. Product(s) shown for informational purposes only – not meant as promotion or offer for sale.</a:t>
            </a:r>
          </a:p>
        </p:txBody>
      </p:sp>
    </p:spTree>
    <p:extLst>
      <p:ext uri="{BB962C8B-B14F-4D97-AF65-F5344CB8AC3E}">
        <p14:creationId xmlns:p14="http://schemas.microsoft.com/office/powerpoint/2010/main" val="37222838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85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20000" mute="1">
                <p:cTn id="12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70DCE-39F4-46E4-89A9-38F522A19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/>
              <a:t>Baseline Characteristics</a:t>
            </a:r>
            <a:br>
              <a:rPr lang="en-IE" dirty="0"/>
            </a:br>
            <a:r>
              <a:rPr lang="en-IE" sz="2800" dirty="0">
                <a:solidFill>
                  <a:schemeClr val="accent6"/>
                </a:solidFill>
              </a:rPr>
              <a:t>Propensity-Score Matched Population</a:t>
            </a:r>
            <a:endParaRPr lang="en-IE" dirty="0">
              <a:solidFill>
                <a:schemeClr val="accent6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CF60318-1CEC-4488-A7D0-DDADE5014598}"/>
              </a:ext>
            </a:extLst>
          </p:cNvPr>
          <p:cNvGrpSpPr/>
          <p:nvPr/>
        </p:nvGrpSpPr>
        <p:grpSpPr>
          <a:xfrm>
            <a:off x="0" y="5689994"/>
            <a:ext cx="12192000" cy="469783"/>
            <a:chOff x="0" y="5855516"/>
            <a:chExt cx="12192000" cy="469783"/>
          </a:xfrm>
          <a:solidFill>
            <a:schemeClr val="accent6"/>
          </a:solidFill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E065C57-7DD7-4B04-817F-F5BAB736BA41}"/>
                </a:ext>
              </a:extLst>
            </p:cNvPr>
            <p:cNvSpPr/>
            <p:nvPr/>
          </p:nvSpPr>
          <p:spPr>
            <a:xfrm>
              <a:off x="0" y="5855516"/>
              <a:ext cx="12192000" cy="4697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15B9E9-8739-430C-BA93-A8AA4A4AF0CB}"/>
                </a:ext>
              </a:extLst>
            </p:cNvPr>
            <p:cNvSpPr txBox="1"/>
            <p:nvPr/>
          </p:nvSpPr>
          <p:spPr>
            <a:xfrm>
              <a:off x="0" y="5872090"/>
              <a:ext cx="12192000" cy="43088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914253"/>
              <a:r>
                <a:rPr lang="en-US" sz="2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No significant differences between the ACURATE </a:t>
              </a:r>
              <a:r>
                <a:rPr lang="en-US" sz="2200" i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neo</a:t>
              </a:r>
              <a:r>
                <a:rPr lang="en-US" sz="2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and </a:t>
              </a:r>
              <a:r>
                <a:rPr lang="en-US" sz="2200" i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neo2</a:t>
              </a:r>
              <a:r>
                <a:rPr lang="en-US" sz="22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patient populations</a:t>
              </a:r>
            </a:p>
          </p:txBody>
        </p:sp>
      </p:grp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D40A5BF-F92F-497A-86FB-D737E808CE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2721696"/>
              </p:ext>
            </p:extLst>
          </p:nvPr>
        </p:nvGraphicFramePr>
        <p:xfrm>
          <a:off x="960445" y="1331836"/>
          <a:ext cx="4846675" cy="4312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7" name="Group 6">
            <a:extLst>
              <a:ext uri="{FF2B5EF4-FFF2-40B4-BE49-F238E27FC236}">
                <a16:creationId xmlns:a16="http://schemas.microsoft.com/office/drawing/2014/main" id="{46BDA6FB-0522-4410-8D15-74BD08AAD98C}"/>
              </a:ext>
            </a:extLst>
          </p:cNvPr>
          <p:cNvGrpSpPr/>
          <p:nvPr/>
        </p:nvGrpSpPr>
        <p:grpSpPr>
          <a:xfrm>
            <a:off x="7001163" y="1238849"/>
            <a:ext cx="4562764" cy="4405406"/>
            <a:chOff x="6896100" y="1339135"/>
            <a:chExt cx="4667250" cy="4966943"/>
          </a:xfrm>
        </p:grpSpPr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670A52EF-25A8-48D8-986D-783DC4B093DC}"/>
                </a:ext>
              </a:extLst>
            </p:cNvPr>
            <p:cNvGraphicFramePr/>
            <p:nvPr/>
          </p:nvGraphicFramePr>
          <p:xfrm>
            <a:off x="6896100" y="1339135"/>
            <a:ext cx="4667250" cy="496694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BD06E7C-8467-4EC0-99E8-4E276D32142C}"/>
                </a:ext>
              </a:extLst>
            </p:cNvPr>
            <p:cNvSpPr txBox="1"/>
            <p:nvPr/>
          </p:nvSpPr>
          <p:spPr>
            <a:xfrm>
              <a:off x="10137775" y="1482011"/>
              <a:ext cx="8064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253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P=1.00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555D40B-44DA-4FC6-B815-10AECBBDE09A}"/>
              </a:ext>
            </a:extLst>
          </p:cNvPr>
          <p:cNvSpPr txBox="1"/>
          <p:nvPr/>
        </p:nvSpPr>
        <p:spPr>
          <a:xfrm>
            <a:off x="-33537" y="6207173"/>
            <a:ext cx="121920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457200">
              <a:defRPr sz="900" b="1">
                <a:solidFill>
                  <a:srgbClr val="B4B9B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IE" dirty="0"/>
              <a:t>CAUTION: In Europe, the ACURTE </a:t>
            </a:r>
            <a:r>
              <a:rPr lang="en-IE" i="1" dirty="0"/>
              <a:t>neo2</a:t>
            </a:r>
            <a:r>
              <a:rPr lang="en-IE" dirty="0"/>
              <a:t> Aortic Valve System is CE-marked. Approved for physician use only. </a:t>
            </a:r>
            <a:r>
              <a:rPr lang="en-IE" b="0" dirty="0"/>
              <a:t>In the USA, the ACURATE </a:t>
            </a:r>
            <a:r>
              <a:rPr lang="en-IE" b="0" i="1" dirty="0"/>
              <a:t>neo2</a:t>
            </a:r>
            <a:r>
              <a:rPr lang="en-IE" b="0" dirty="0"/>
              <a:t> Valve is an Investigational Device and restricted under federal law to investigational use only. Product(s) shown for informational purposes only – not meant as promotion or offer for sale.</a:t>
            </a:r>
          </a:p>
        </p:txBody>
      </p:sp>
    </p:spTree>
    <p:extLst>
      <p:ext uri="{BB962C8B-B14F-4D97-AF65-F5344CB8AC3E}">
        <p14:creationId xmlns:p14="http://schemas.microsoft.com/office/powerpoint/2010/main" val="20706292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B0F8FD4-D254-49EB-935A-996CEF537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sz="4000" dirty="0"/>
              <a:t>Baseline ECG and Echo Characteristics</a:t>
            </a:r>
            <a:br>
              <a:rPr lang="en-IE" dirty="0"/>
            </a:br>
            <a:r>
              <a:rPr lang="en-IE" sz="2800" dirty="0">
                <a:solidFill>
                  <a:schemeClr val="accent6"/>
                </a:solidFill>
              </a:rPr>
              <a:t>Propensity-Score Matched Population</a:t>
            </a:r>
            <a:endParaRPr lang="en-IE" dirty="0">
              <a:solidFill>
                <a:schemeClr val="accent6"/>
              </a:solidFill>
            </a:endParaRPr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BFE4E0C2-691C-4722-8FA2-02BE2EEE17F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3166833"/>
              </p:ext>
            </p:extLst>
          </p:nvPr>
        </p:nvGraphicFramePr>
        <p:xfrm>
          <a:off x="4479635" y="1258005"/>
          <a:ext cx="4282209" cy="4914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B03B5856-C6EC-4C8C-BE06-35D9AC655C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99924198"/>
              </p:ext>
            </p:extLst>
          </p:nvPr>
        </p:nvGraphicFramePr>
        <p:xfrm>
          <a:off x="8976058" y="1287762"/>
          <a:ext cx="3108325" cy="48848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11">
            <a:extLst>
              <a:ext uri="{FF2B5EF4-FFF2-40B4-BE49-F238E27FC236}">
                <a16:creationId xmlns:a16="http://schemas.microsoft.com/office/drawing/2014/main" id="{C1B6DB04-54FA-4378-9268-23090D2BFA60}"/>
              </a:ext>
            </a:extLst>
          </p:cNvPr>
          <p:cNvSpPr txBox="1"/>
          <p:nvPr/>
        </p:nvSpPr>
        <p:spPr>
          <a:xfrm>
            <a:off x="10254094" y="1429660"/>
            <a:ext cx="8064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914253"/>
            <a:r>
              <a:rPr lang="en-US" sz="900" dirty="0">
                <a:solidFill>
                  <a:prstClr val="black"/>
                </a:solidFill>
              </a:rPr>
              <a:t>P=1.00</a:t>
            </a:r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76167992-3C7B-4343-B998-4AA803E71267}"/>
              </a:ext>
            </a:extLst>
          </p:cNvPr>
          <p:cNvSpPr txBox="1"/>
          <p:nvPr/>
        </p:nvSpPr>
        <p:spPr>
          <a:xfrm>
            <a:off x="5355343" y="1380692"/>
            <a:ext cx="80644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914253"/>
            <a:r>
              <a:rPr lang="en-US" sz="900" dirty="0">
                <a:solidFill>
                  <a:prstClr val="black"/>
                </a:solidFill>
              </a:rPr>
              <a:t>P=1.00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C3CC17-89A6-404D-9F6C-29951D4D8E5A}"/>
              </a:ext>
            </a:extLst>
          </p:cNvPr>
          <p:cNvSpPr txBox="1"/>
          <p:nvPr/>
        </p:nvSpPr>
        <p:spPr>
          <a:xfrm>
            <a:off x="107617" y="2151727"/>
            <a:ext cx="4372018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91425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</a:rPr>
              <a:t>Baseline ECG and echocardiographic characteristics were non-significantly different between ACURATE </a:t>
            </a:r>
            <a:r>
              <a:rPr lang="en-US" sz="1600" i="1" dirty="0">
                <a:solidFill>
                  <a:schemeClr val="accent6"/>
                </a:solidFill>
              </a:rPr>
              <a:t>neo </a:t>
            </a:r>
            <a:r>
              <a:rPr lang="en-US" sz="1600" dirty="0">
                <a:solidFill>
                  <a:schemeClr val="accent6"/>
                </a:solidFill>
              </a:rPr>
              <a:t>and ACURATE </a:t>
            </a:r>
            <a:r>
              <a:rPr lang="en-US" sz="1600" i="1" dirty="0">
                <a:solidFill>
                  <a:schemeClr val="accent6"/>
                </a:solidFill>
              </a:rPr>
              <a:t>neo2.</a:t>
            </a:r>
          </a:p>
          <a:p>
            <a:pPr marL="285750" indent="-285750" defTabSz="914253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6"/>
              </a:solidFill>
            </a:endParaRPr>
          </a:p>
          <a:p>
            <a:pPr marL="285750" indent="-285750" defTabSz="914253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6"/>
              </a:solidFill>
            </a:endParaRPr>
          </a:p>
          <a:p>
            <a:pPr marL="285750" indent="-285750" defTabSz="91425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</a:rPr>
              <a:t>Although statistically non-significant, there was a numerically higher percentage of patients with RBBB in the ACURATE </a:t>
            </a:r>
            <a:r>
              <a:rPr lang="en-US" sz="1600" i="1" dirty="0">
                <a:solidFill>
                  <a:schemeClr val="accent6"/>
                </a:solidFill>
              </a:rPr>
              <a:t>neo2</a:t>
            </a:r>
            <a:r>
              <a:rPr lang="en-US" sz="1600" dirty="0">
                <a:solidFill>
                  <a:schemeClr val="accent6"/>
                </a:solidFill>
              </a:rPr>
              <a:t> patient population vs ACURATE </a:t>
            </a:r>
            <a:r>
              <a:rPr lang="en-US" sz="1600" i="1" dirty="0">
                <a:solidFill>
                  <a:schemeClr val="accent6"/>
                </a:solidFill>
              </a:rPr>
              <a:t>neo</a:t>
            </a:r>
            <a:r>
              <a:rPr lang="en-US" sz="1600" dirty="0">
                <a:solidFill>
                  <a:schemeClr val="accent6"/>
                </a:solidFill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D2DAC8-0021-407C-9903-337EB1CCB1DE}"/>
              </a:ext>
            </a:extLst>
          </p:cNvPr>
          <p:cNvSpPr txBox="1"/>
          <p:nvPr/>
        </p:nvSpPr>
        <p:spPr>
          <a:xfrm>
            <a:off x="215234" y="6216799"/>
            <a:ext cx="1197676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457200">
              <a:defRPr sz="900" b="1">
                <a:solidFill>
                  <a:srgbClr val="B4B9B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IE" dirty="0"/>
              <a:t>CAUTION: In Europe, the ACURTE </a:t>
            </a:r>
            <a:r>
              <a:rPr lang="en-IE" i="1" dirty="0"/>
              <a:t>neo2</a:t>
            </a:r>
            <a:r>
              <a:rPr lang="en-IE" dirty="0"/>
              <a:t> Aortic Valve System is CE-marked. Approved for physician use only. </a:t>
            </a:r>
            <a:r>
              <a:rPr lang="en-IE" b="0" dirty="0"/>
              <a:t>In the USA, the ACURATE </a:t>
            </a:r>
            <a:r>
              <a:rPr lang="en-IE" b="0" i="1" dirty="0"/>
              <a:t>neo2</a:t>
            </a:r>
            <a:r>
              <a:rPr lang="en-IE" b="0" dirty="0"/>
              <a:t> Valve is an Investigational Device and restricted under federal law to investigational use only. Product(s) shown for informational purposes only – not meant as promotion or offer for sale.</a:t>
            </a:r>
          </a:p>
        </p:txBody>
      </p:sp>
    </p:spTree>
    <p:extLst>
      <p:ext uri="{BB962C8B-B14F-4D97-AF65-F5344CB8AC3E}">
        <p14:creationId xmlns:p14="http://schemas.microsoft.com/office/powerpoint/2010/main" val="944509216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B147574-8293-4B5A-801B-50534FC9DBE6}"/>
              </a:ext>
            </a:extLst>
          </p:cNvPr>
          <p:cNvSpPr/>
          <p:nvPr/>
        </p:nvSpPr>
        <p:spPr>
          <a:xfrm>
            <a:off x="988947" y="1510303"/>
            <a:ext cx="5893019" cy="4386805"/>
          </a:xfrm>
          <a:prstGeom prst="rect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7F2B5C-F459-4A98-BF61-6A44D2037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sz="4000" dirty="0"/>
              <a:t>Multi-slice computer tomography (MSCT) Characteristics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244382D-2085-4556-8A7E-99A0007CDD0A}"/>
              </a:ext>
            </a:extLst>
          </p:cNvPr>
          <p:cNvGrpSpPr/>
          <p:nvPr/>
        </p:nvGrpSpPr>
        <p:grpSpPr>
          <a:xfrm>
            <a:off x="9958129" y="843842"/>
            <a:ext cx="1599455" cy="5446410"/>
            <a:chOff x="6921964" y="931886"/>
            <a:chExt cx="1599455" cy="5446410"/>
          </a:xfrm>
        </p:grpSpPr>
        <p:pic>
          <p:nvPicPr>
            <p:cNvPr id="4" name="Immagine 9">
              <a:extLst>
                <a:ext uri="{FF2B5EF4-FFF2-40B4-BE49-F238E27FC236}">
                  <a16:creationId xmlns:a16="http://schemas.microsoft.com/office/drawing/2014/main" id="{0B35DF8A-227B-4E14-83FA-DF75920DB8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7500" t="8829" r="16892" b="64323"/>
            <a:stretch/>
          </p:blipFill>
          <p:spPr>
            <a:xfrm>
              <a:off x="7070835" y="931886"/>
              <a:ext cx="1335739" cy="1352127"/>
            </a:xfrm>
            <a:prstGeom prst="ellipse">
              <a:avLst/>
            </a:prstGeom>
            <a:ln w="28575">
              <a:solidFill>
                <a:srgbClr val="00B050"/>
              </a:solidFill>
            </a:ln>
          </p:spPr>
        </p:pic>
        <p:pic>
          <p:nvPicPr>
            <p:cNvPr id="5" name="Immagine 11">
              <a:extLst>
                <a:ext uri="{FF2B5EF4-FFF2-40B4-BE49-F238E27FC236}">
                  <a16:creationId xmlns:a16="http://schemas.microsoft.com/office/drawing/2014/main" id="{1058AEC2-24F8-48D3-878C-F77422AB26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959" t="8588" r="17028" b="64565"/>
            <a:stretch/>
          </p:blipFill>
          <p:spPr>
            <a:xfrm>
              <a:off x="7079442" y="2757864"/>
              <a:ext cx="1327132" cy="1343414"/>
            </a:xfrm>
            <a:prstGeom prst="ellipse">
              <a:avLst/>
            </a:prstGeom>
            <a:ln w="28575">
              <a:solidFill>
                <a:srgbClr val="FFC000"/>
              </a:solidFill>
            </a:ln>
          </p:spPr>
        </p:pic>
        <p:pic>
          <p:nvPicPr>
            <p:cNvPr id="6" name="Immagine 12">
              <a:extLst>
                <a:ext uri="{FF2B5EF4-FFF2-40B4-BE49-F238E27FC236}">
                  <a16:creationId xmlns:a16="http://schemas.microsoft.com/office/drawing/2014/main" id="{B7D36377-52C0-4661-92E2-93002385A4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6996" t="8467" r="16483" b="61803"/>
            <a:stretch/>
          </p:blipFill>
          <p:spPr>
            <a:xfrm>
              <a:off x="7079442" y="4607331"/>
              <a:ext cx="1334948" cy="1351326"/>
            </a:xfrm>
            <a:prstGeom prst="ellipse">
              <a:avLst/>
            </a:prstGeom>
            <a:ln w="28575">
              <a:solidFill>
                <a:srgbClr val="FF0000"/>
              </a:solidFill>
            </a:ln>
          </p:spPr>
        </p:pic>
        <p:sp>
          <p:nvSpPr>
            <p:cNvPr id="7" name="CasellaDiTesto 13">
              <a:extLst>
                <a:ext uri="{FF2B5EF4-FFF2-40B4-BE49-F238E27FC236}">
                  <a16:creationId xmlns:a16="http://schemas.microsoft.com/office/drawing/2014/main" id="{2889E94F-D284-48FF-9618-343ED5E09E1E}"/>
                </a:ext>
              </a:extLst>
            </p:cNvPr>
            <p:cNvSpPr txBox="1"/>
            <p:nvPr/>
          </p:nvSpPr>
          <p:spPr>
            <a:xfrm>
              <a:off x="7321610" y="2352616"/>
              <a:ext cx="8341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venir Book" charset="0"/>
                  <a:ea typeface="Avenir Book" charset="0"/>
                  <a:cs typeface="Avenir Book" charset="0"/>
                </a:rPr>
                <a:t>MILD</a:t>
              </a:r>
            </a:p>
          </p:txBody>
        </p:sp>
        <p:sp>
          <p:nvSpPr>
            <p:cNvPr id="8" name="CasellaDiTesto 14">
              <a:extLst>
                <a:ext uri="{FF2B5EF4-FFF2-40B4-BE49-F238E27FC236}">
                  <a16:creationId xmlns:a16="http://schemas.microsoft.com/office/drawing/2014/main" id="{4433512C-17E1-4397-9F6E-B13BA43F8A2A}"/>
                </a:ext>
              </a:extLst>
            </p:cNvPr>
            <p:cNvSpPr txBox="1"/>
            <p:nvPr/>
          </p:nvSpPr>
          <p:spPr>
            <a:xfrm>
              <a:off x="6921964" y="4164542"/>
              <a:ext cx="15654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venir Book" charset="0"/>
                  <a:ea typeface="Avenir Book" charset="0"/>
                  <a:cs typeface="Avenir Book" charset="0"/>
                </a:rPr>
                <a:t>MODERATE</a:t>
              </a:r>
            </a:p>
          </p:txBody>
        </p:sp>
        <p:sp>
          <p:nvSpPr>
            <p:cNvPr id="9" name="CasellaDiTesto 15">
              <a:extLst>
                <a:ext uri="{FF2B5EF4-FFF2-40B4-BE49-F238E27FC236}">
                  <a16:creationId xmlns:a16="http://schemas.microsoft.com/office/drawing/2014/main" id="{0FC7B032-6C96-4ECD-9CBC-39E2E8754E10}"/>
                </a:ext>
              </a:extLst>
            </p:cNvPr>
            <p:cNvSpPr txBox="1"/>
            <p:nvPr/>
          </p:nvSpPr>
          <p:spPr>
            <a:xfrm>
              <a:off x="6955989" y="6008964"/>
              <a:ext cx="15654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venir Book" charset="0"/>
                  <a:ea typeface="Avenir Book" charset="0"/>
                  <a:cs typeface="Avenir Book" charset="0"/>
                </a:rPr>
                <a:t>SEVERE</a:t>
              </a:r>
            </a:p>
          </p:txBody>
        </p:sp>
      </p:grpSp>
      <p:pic>
        <p:nvPicPr>
          <p:cNvPr id="11" name="Immagine 16">
            <a:extLst>
              <a:ext uri="{FF2B5EF4-FFF2-40B4-BE49-F238E27FC236}">
                <a16:creationId xmlns:a16="http://schemas.microsoft.com/office/drawing/2014/main" id="{98DA5B81-A33C-473F-B673-CF5E059D99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" r="94000" b="4394"/>
          <a:stretch/>
        </p:blipFill>
        <p:spPr>
          <a:xfrm rot="5400000">
            <a:off x="3583922" y="-928989"/>
            <a:ext cx="726221" cy="5743923"/>
          </a:xfrm>
          <a:prstGeom prst="rect">
            <a:avLst/>
          </a:prstGeom>
        </p:spPr>
      </p:pic>
      <p:pic>
        <p:nvPicPr>
          <p:cNvPr id="12" name="Immagine 17">
            <a:extLst>
              <a:ext uri="{FF2B5EF4-FFF2-40B4-BE49-F238E27FC236}">
                <a16:creationId xmlns:a16="http://schemas.microsoft.com/office/drawing/2014/main" id="{9C847A7A-0B34-4075-8F6C-6B8B881FED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07" t="3356" r="1972" b="4332"/>
          <a:stretch/>
        </p:blipFill>
        <p:spPr>
          <a:xfrm rot="5400000">
            <a:off x="2331748" y="1257672"/>
            <a:ext cx="3230568" cy="57135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B0962A0-1255-406F-97F9-1DC843EEC4BB}"/>
              </a:ext>
            </a:extLst>
          </p:cNvPr>
          <p:cNvSpPr txBox="1"/>
          <p:nvPr/>
        </p:nvSpPr>
        <p:spPr>
          <a:xfrm>
            <a:off x="152400" y="6215605"/>
            <a:ext cx="11887200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457200">
              <a:defRPr sz="900" b="1">
                <a:solidFill>
                  <a:srgbClr val="B4B9B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IE" dirty="0"/>
              <a:t>CAUTION: In Europe, the ACURTE </a:t>
            </a:r>
            <a:r>
              <a:rPr lang="en-IE" i="1" dirty="0"/>
              <a:t>neo2</a:t>
            </a:r>
            <a:r>
              <a:rPr lang="en-IE" dirty="0"/>
              <a:t> Aortic Valve System is CE-marked. Approved for physician use only. </a:t>
            </a:r>
            <a:r>
              <a:rPr lang="en-IE" b="0" dirty="0"/>
              <a:t>In the USA, the ACURATE </a:t>
            </a:r>
            <a:r>
              <a:rPr lang="en-IE" b="0" i="1" dirty="0"/>
              <a:t>neo2</a:t>
            </a:r>
            <a:r>
              <a:rPr lang="en-IE" b="0" dirty="0"/>
              <a:t> Valve is an Investigational Device and restricted under federal law to investigational use only. Product(s) shown for informational purposes only – not meant as promotion or offer for sale.</a:t>
            </a:r>
          </a:p>
        </p:txBody>
      </p:sp>
    </p:spTree>
    <p:extLst>
      <p:ext uri="{BB962C8B-B14F-4D97-AF65-F5344CB8AC3E}">
        <p14:creationId xmlns:p14="http://schemas.microsoft.com/office/powerpoint/2010/main" val="857849313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8B319-AC12-4019-88B6-67B09CAA6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Procedural Characteristics</a:t>
            </a:r>
            <a:br>
              <a:rPr lang="en-US" sz="6600" dirty="0"/>
            </a:br>
            <a:r>
              <a:rPr lang="en-US" sz="2800" dirty="0">
                <a:solidFill>
                  <a:schemeClr val="accent6"/>
                </a:solidFill>
              </a:rPr>
              <a:t>Propensity-Score Matched Population</a:t>
            </a:r>
            <a:endParaRPr lang="en-IE" sz="2800" dirty="0">
              <a:solidFill>
                <a:schemeClr val="accent6"/>
              </a:solidFill>
            </a:endParaRPr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2D369A37-20D6-4AD8-8307-19F376561550}"/>
              </a:ext>
            </a:extLst>
          </p:cNvPr>
          <p:cNvGraphicFramePr>
            <a:graphicFrameLocks/>
          </p:cNvGraphicFramePr>
          <p:nvPr/>
        </p:nvGraphicFramePr>
        <p:xfrm>
          <a:off x="5708073" y="1644078"/>
          <a:ext cx="6332276" cy="48238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C7B9B8F-9B57-4E43-B7AF-1E4E2B484CB9}"/>
              </a:ext>
            </a:extLst>
          </p:cNvPr>
          <p:cNvSpPr txBox="1"/>
          <p:nvPr/>
        </p:nvSpPr>
        <p:spPr>
          <a:xfrm>
            <a:off x="116852" y="2164634"/>
            <a:ext cx="5591221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25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</a:rPr>
              <a:t>Concomitant PCI was performed less frequently with ACURATE </a:t>
            </a:r>
            <a:r>
              <a:rPr lang="en-US" sz="1600" i="1" dirty="0">
                <a:solidFill>
                  <a:schemeClr val="accent6"/>
                </a:solidFill>
              </a:rPr>
              <a:t>neo2</a:t>
            </a:r>
            <a:r>
              <a:rPr lang="en-US" sz="1600" dirty="0">
                <a:solidFill>
                  <a:schemeClr val="accent6"/>
                </a:solidFill>
              </a:rPr>
              <a:t> compared to ACURATE </a:t>
            </a:r>
            <a:r>
              <a:rPr lang="en-US" sz="1600" i="1" dirty="0">
                <a:solidFill>
                  <a:schemeClr val="accent6"/>
                </a:solidFill>
              </a:rPr>
              <a:t>neo</a:t>
            </a:r>
            <a:r>
              <a:rPr lang="en-US" sz="1600" dirty="0">
                <a:solidFill>
                  <a:schemeClr val="accent6"/>
                </a:solidFill>
              </a:rPr>
              <a:t>.</a:t>
            </a:r>
          </a:p>
          <a:p>
            <a:pPr marL="285750" indent="-285750" defTabSz="914253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6"/>
              </a:solidFill>
            </a:endParaRPr>
          </a:p>
          <a:p>
            <a:pPr marL="285750" indent="-285750" defTabSz="914253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6"/>
              </a:solidFill>
            </a:endParaRPr>
          </a:p>
          <a:p>
            <a:pPr marL="285750" indent="-285750" defTabSz="91425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</a:rPr>
              <a:t>Although statistically non-significant, the need for a 2nd THV was less frequent with ACURATE </a:t>
            </a:r>
            <a:r>
              <a:rPr lang="en-US" sz="1600" i="1" dirty="0">
                <a:solidFill>
                  <a:schemeClr val="accent6"/>
                </a:solidFill>
              </a:rPr>
              <a:t>neo2</a:t>
            </a:r>
            <a:r>
              <a:rPr lang="en-US" sz="1600" dirty="0">
                <a:solidFill>
                  <a:schemeClr val="accent6"/>
                </a:solidFill>
              </a:rPr>
              <a:t> vs ACURATE </a:t>
            </a:r>
            <a:r>
              <a:rPr lang="en-US" sz="1600" i="1" dirty="0">
                <a:solidFill>
                  <a:schemeClr val="accent6"/>
                </a:solidFill>
              </a:rPr>
              <a:t>neo</a:t>
            </a:r>
            <a:r>
              <a:rPr lang="en-US" sz="1600" dirty="0">
                <a:solidFill>
                  <a:schemeClr val="accent6"/>
                </a:solidFill>
              </a:rPr>
              <a:t>:</a:t>
            </a:r>
          </a:p>
          <a:p>
            <a:pPr marL="285750" indent="-285750" defTabSz="914253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6"/>
              </a:solidFill>
            </a:endParaRPr>
          </a:p>
          <a:p>
            <a:pPr marL="742877" lvl="1" indent="-285750" defTabSz="91425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</a:rPr>
              <a:t>ACURATE </a:t>
            </a:r>
            <a:r>
              <a:rPr lang="en-US" sz="1600" i="1" dirty="0">
                <a:solidFill>
                  <a:schemeClr val="accent6"/>
                </a:solidFill>
              </a:rPr>
              <a:t>neo</a:t>
            </a:r>
            <a:r>
              <a:rPr lang="en-US" sz="1600" dirty="0">
                <a:solidFill>
                  <a:schemeClr val="accent6"/>
                </a:solidFill>
              </a:rPr>
              <a:t> arm: total of 6 cases (3 for valve embolization, 3 for valve mal-positioning)</a:t>
            </a:r>
          </a:p>
          <a:p>
            <a:pPr marL="742877" lvl="1" indent="-285750" defTabSz="914253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6"/>
              </a:solidFill>
            </a:endParaRPr>
          </a:p>
          <a:p>
            <a:pPr marL="742877" lvl="1" indent="-285750" defTabSz="914253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6"/>
                </a:solidFill>
              </a:rPr>
              <a:t>ACURATE </a:t>
            </a:r>
            <a:r>
              <a:rPr lang="en-US" sz="1600" i="1" dirty="0">
                <a:solidFill>
                  <a:schemeClr val="accent6"/>
                </a:solidFill>
              </a:rPr>
              <a:t>neo2</a:t>
            </a:r>
            <a:r>
              <a:rPr lang="en-US" sz="1600" dirty="0">
                <a:solidFill>
                  <a:schemeClr val="accent6"/>
                </a:solidFill>
              </a:rPr>
              <a:t> arm: 1 case for valve embolization*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F940B1-23F0-4E5E-8798-00A60E8587CC}"/>
              </a:ext>
            </a:extLst>
          </p:cNvPr>
          <p:cNvSpPr txBox="1"/>
          <p:nvPr/>
        </p:nvSpPr>
        <p:spPr>
          <a:xfrm>
            <a:off x="160887" y="5438605"/>
            <a:ext cx="53256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53"/>
            <a:r>
              <a:rPr lang="en-US" sz="1000" dirty="0">
                <a:latin typeface="Century Gothic" panose="020B0502020202020204" pitchFamily="34" charset="0"/>
              </a:rPr>
              <a:t>*Data on file at Boston Scientific.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417A33-43A6-441C-959F-745222703726}"/>
              </a:ext>
            </a:extLst>
          </p:cNvPr>
          <p:cNvSpPr txBox="1"/>
          <p:nvPr/>
        </p:nvSpPr>
        <p:spPr>
          <a:xfrm>
            <a:off x="160887" y="5821564"/>
            <a:ext cx="5591221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457200">
              <a:defRPr sz="900" b="1">
                <a:solidFill>
                  <a:srgbClr val="B4B9B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IE" dirty="0"/>
              <a:t>CAUTION: In Europe, the ACURTE </a:t>
            </a:r>
            <a:r>
              <a:rPr lang="en-IE" i="1" dirty="0"/>
              <a:t>neo2</a:t>
            </a:r>
            <a:r>
              <a:rPr lang="en-IE" dirty="0"/>
              <a:t> Aortic Valve System is CE-marked. Approved for physician use only. </a:t>
            </a:r>
            <a:r>
              <a:rPr lang="en-IE" b="0" dirty="0"/>
              <a:t>In the USA, the ACURATE </a:t>
            </a:r>
            <a:r>
              <a:rPr lang="en-IE" b="0" i="1" dirty="0"/>
              <a:t>neo2</a:t>
            </a:r>
            <a:r>
              <a:rPr lang="en-IE" b="0" dirty="0"/>
              <a:t> Valve is an Investigational Device and restricted under federal law to investigational use only. Product(s) shown for informational purposes only – not meant as promotion or offer for sale.</a:t>
            </a:r>
          </a:p>
        </p:txBody>
      </p:sp>
    </p:spTree>
    <p:extLst>
      <p:ext uri="{BB962C8B-B14F-4D97-AF65-F5344CB8AC3E}">
        <p14:creationId xmlns:p14="http://schemas.microsoft.com/office/powerpoint/2010/main" val="300295701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F73F8-67C0-46F6-8E93-908AF3E44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In-Hospital Outcomes</a:t>
            </a:r>
            <a:br>
              <a:rPr lang="en-US" sz="6600" dirty="0"/>
            </a:br>
            <a:r>
              <a:rPr lang="en-US" sz="2800" dirty="0">
                <a:solidFill>
                  <a:schemeClr val="bg2"/>
                </a:solidFill>
              </a:rPr>
              <a:t>Propensity-Score Matched Population</a:t>
            </a:r>
            <a:endParaRPr lang="en-IE" sz="3100" dirty="0">
              <a:solidFill>
                <a:schemeClr val="bg2"/>
              </a:solidFill>
            </a:endParaRPr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DBB2F85A-DA85-4355-9BD3-DFE2CAD9C1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8556495"/>
              </p:ext>
            </p:extLst>
          </p:nvPr>
        </p:nvGraphicFramePr>
        <p:xfrm>
          <a:off x="380708" y="1088860"/>
          <a:ext cx="2577918" cy="4728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D91675D-10E5-4BBE-893A-876520BD64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5025301"/>
              </p:ext>
            </p:extLst>
          </p:nvPr>
        </p:nvGraphicFramePr>
        <p:xfrm>
          <a:off x="4036291" y="1125610"/>
          <a:ext cx="7317503" cy="4802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6D1E2BE-F65A-4B07-BED1-A0BDDA31A5A7}"/>
              </a:ext>
            </a:extLst>
          </p:cNvPr>
          <p:cNvCxnSpPr>
            <a:cxnSpLocks/>
          </p:cNvCxnSpPr>
          <p:nvPr/>
        </p:nvCxnSpPr>
        <p:spPr>
          <a:xfrm>
            <a:off x="3545477" y="1267475"/>
            <a:ext cx="0" cy="4371499"/>
          </a:xfrm>
          <a:prstGeom prst="line">
            <a:avLst/>
          </a:prstGeom>
          <a:noFill/>
          <a:ln w="19050" cap="flat" cmpd="sng" algn="ctr">
            <a:solidFill>
              <a:srgbClr val="FFFFFF">
                <a:lumMod val="85000"/>
              </a:srgbClr>
            </a:solidFill>
            <a:prstDash val="sysDash"/>
            <a:miter lim="800000"/>
          </a:ln>
          <a:effectLst/>
        </p:spPr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DC1E089-C3FE-4BD2-8AFA-4D007EA59EC5}"/>
              </a:ext>
            </a:extLst>
          </p:cNvPr>
          <p:cNvSpPr txBox="1"/>
          <p:nvPr/>
        </p:nvSpPr>
        <p:spPr>
          <a:xfrm>
            <a:off x="3545477" y="5638974"/>
            <a:ext cx="312836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53"/>
            <a:r>
              <a:rPr lang="en-US" sz="900" dirty="0"/>
              <a:t>*All-cause mortality were of cardio-vascular causes.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19A2BE-15F8-4BD8-9D25-C3C1BCE328D4}"/>
              </a:ext>
            </a:extLst>
          </p:cNvPr>
          <p:cNvSpPr txBox="1"/>
          <p:nvPr/>
        </p:nvSpPr>
        <p:spPr>
          <a:xfrm>
            <a:off x="380708" y="6054101"/>
            <a:ext cx="11430581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defTabSz="457200">
              <a:defRPr sz="900" b="1">
                <a:solidFill>
                  <a:srgbClr val="B4B9B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lang="en-IE" dirty="0"/>
              <a:t>CAUTION: In Europe, the ACURTE </a:t>
            </a:r>
            <a:r>
              <a:rPr lang="en-IE" i="1" dirty="0"/>
              <a:t>neo2</a:t>
            </a:r>
            <a:r>
              <a:rPr lang="en-IE" dirty="0"/>
              <a:t> Aortic Valve System is CE-marked. Approved for physician use only. </a:t>
            </a:r>
            <a:r>
              <a:rPr lang="en-IE" b="0" dirty="0"/>
              <a:t>In the USA, the ACURATE </a:t>
            </a:r>
            <a:r>
              <a:rPr lang="en-IE" b="0" i="1" dirty="0"/>
              <a:t>neo2</a:t>
            </a:r>
            <a:r>
              <a:rPr lang="en-IE" b="0" dirty="0"/>
              <a:t> Valve is an Investigational Device and restricted under federal law to investigational use only. Product(s) shown for informational purposes only – not meant as promotion or offer for sale.</a:t>
            </a:r>
          </a:p>
        </p:txBody>
      </p:sp>
    </p:spTree>
    <p:extLst>
      <p:ext uri="{BB962C8B-B14F-4D97-AF65-F5344CB8AC3E}">
        <p14:creationId xmlns:p14="http://schemas.microsoft.com/office/powerpoint/2010/main" val="285668021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BSC Gradient Lines">
  <a:themeElements>
    <a:clrScheme name="BSC Gradient Lines">
      <a:dk1>
        <a:srgbClr val="6A737B"/>
      </a:dk1>
      <a:lt1>
        <a:srgbClr val="FFFFFF"/>
      </a:lt1>
      <a:dk2>
        <a:srgbClr val="A7A7A7"/>
      </a:dk2>
      <a:lt2>
        <a:srgbClr val="535353"/>
      </a:lt2>
      <a:accent1>
        <a:srgbClr val="BB33FF"/>
      </a:accent1>
      <a:accent2>
        <a:srgbClr val="00BECC"/>
      </a:accent2>
      <a:accent3>
        <a:srgbClr val="3485FE"/>
      </a:accent3>
      <a:accent4>
        <a:srgbClr val="8800CC"/>
      </a:accent4>
      <a:accent5>
        <a:srgbClr val="00EEFF"/>
      </a:accent5>
      <a:accent6>
        <a:srgbClr val="003C71"/>
      </a:accent6>
      <a:hlink>
        <a:srgbClr val="0000FF"/>
      </a:hlink>
      <a:folHlink>
        <a:srgbClr val="FF00FF"/>
      </a:folHlink>
    </a:clrScheme>
    <a:fontScheme name="BSC Gradient Lines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BSC Gradient Lin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25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6A737B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25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6A737B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SC Gradient Lines">
  <a:themeElements>
    <a:clrScheme name="BSC Gradient Lines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33FF"/>
      </a:accent1>
      <a:accent2>
        <a:srgbClr val="00BECC"/>
      </a:accent2>
      <a:accent3>
        <a:srgbClr val="3485FE"/>
      </a:accent3>
      <a:accent4>
        <a:srgbClr val="8800CC"/>
      </a:accent4>
      <a:accent5>
        <a:srgbClr val="00EEFF"/>
      </a:accent5>
      <a:accent6>
        <a:srgbClr val="003C71"/>
      </a:accent6>
      <a:hlink>
        <a:srgbClr val="0000FF"/>
      </a:hlink>
      <a:folHlink>
        <a:srgbClr val="FF00FF"/>
      </a:folHlink>
    </a:clrScheme>
    <a:fontScheme name="BSC Gradient Lines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BSC Gradient Lin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25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6A737B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253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6A737B"/>
            </a:solidFill>
            <a:effectLst/>
            <a:uFillTx/>
            <a:latin typeface="Century Gothic"/>
            <a:ea typeface="Century Gothic"/>
            <a:cs typeface="Century Gothic"/>
            <a:sym typeface="Century Gothic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86036533B2C242A05B698B15C5DBB6" ma:contentTypeVersion="13" ma:contentTypeDescription="Create a new document." ma:contentTypeScope="" ma:versionID="66b332492afa429126d79ab99b70c61f">
  <xsd:schema xmlns:xsd="http://www.w3.org/2001/XMLSchema" xmlns:xs="http://www.w3.org/2001/XMLSchema" xmlns:p="http://schemas.microsoft.com/office/2006/metadata/properties" xmlns:ns2="ee968a40-8a04-45d6-a8ba-4cf7a82bafc8" xmlns:ns3="2de8882c-406f-4ac3-86e3-f30a3d6f15d9" targetNamespace="http://schemas.microsoft.com/office/2006/metadata/properties" ma:root="true" ma:fieldsID="8cd0368a0696c3da3470cf41512da5df" ns2:_="" ns3:_="">
    <xsd:import namespace="ee968a40-8a04-45d6-a8ba-4cf7a82bafc8"/>
    <xsd:import namespace="2de8882c-406f-4ac3-86e3-f30a3d6f15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968a40-8a04-45d6-a8ba-4cf7a82bafc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e8882c-406f-4ac3-86e3-f30a3d6f15d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2de8882c-406f-4ac3-86e3-f30a3d6f15d9">
      <UserInfo>
        <DisplayName>Bustillos, Anne (she/her/hers)</DisplayName>
        <AccountId>16</AccountId>
        <AccountType/>
      </UserInfo>
      <UserInfo>
        <DisplayName>Theisen, Jeanne</DisplayName>
        <AccountId>13</AccountId>
        <AccountType/>
      </UserInfo>
      <UserInfo>
        <DisplayName>mranalli@cmimedia.com</DisplayName>
        <AccountId>67</AccountId>
        <AccountType/>
      </UserInfo>
      <UserInfo>
        <DisplayName>SharingLinks.74e195e7-96bf-5b82-bb09-b46bd98752a4.Flexible.2e255e23-bf81-4f64-8081-d71f5635467d</DisplayName>
        <AccountId>80</AccountId>
        <AccountType/>
      </UserInfo>
      <UserInfo>
        <DisplayName>SharingLinks.9e993f35-900f-4717-80e4-18273f1c4616.OrganizationView.f6b36d24-9143-42d8-b31f-5df714e115f5</DisplayName>
        <AccountId>181</AccountId>
        <AccountType/>
      </UserInfo>
      <UserInfo>
        <DisplayName>Purnell, Kevin</DisplayName>
        <AccountId>305</AccountId>
        <AccountType/>
      </UserInfo>
      <UserInfo>
        <DisplayName>Zanon, Sarah</DisplayName>
        <AccountId>41</AccountId>
        <AccountType/>
      </UserInfo>
      <UserInfo>
        <DisplayName>Weinberger, Emma</DisplayName>
        <AccountId>903</AccountId>
        <AccountType/>
      </UserInfo>
      <UserInfo>
        <DisplayName>Lindquist, Christine</DisplayName>
        <AccountId>65</AccountId>
        <AccountType/>
      </UserInfo>
      <UserInfo>
        <DisplayName>Feeley, Marc</DisplayName>
        <AccountId>19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D7F88593-5637-491C-B5C9-FDCEBB6008E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87D9247-BA58-4DD3-A0A4-8FD6ECD1F9B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968a40-8a04-45d6-a8ba-4cf7a82bafc8"/>
    <ds:schemaRef ds:uri="2de8882c-406f-4ac3-86e3-f30a3d6f15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D25D8C-9890-4D26-B422-2B64E78A0B4E}">
  <ds:schemaRefs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2de8882c-406f-4ac3-86e3-f30a3d6f15d9"/>
    <ds:schemaRef ds:uri="ee968a40-8a04-45d6-a8ba-4cf7a82bafc8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2221</Words>
  <Application>Microsoft Office PowerPoint</Application>
  <PresentationFormat>Widescreen</PresentationFormat>
  <Paragraphs>179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Avenir Book</vt:lpstr>
      <vt:lpstr>Calibri</vt:lpstr>
      <vt:lpstr>Century Gothic</vt:lpstr>
      <vt:lpstr>Courier New</vt:lpstr>
      <vt:lpstr>Symbol</vt:lpstr>
      <vt:lpstr>Times New Roman</vt:lpstr>
      <vt:lpstr>Wingdings</vt:lpstr>
      <vt:lpstr>BSC Gradient Lines</vt:lpstr>
      <vt:lpstr>TAVI with Self-Expanding ACURATE neo2: Post-Procedural Hemodynamic and Short-Term Clinical Outcomes</vt:lpstr>
      <vt:lpstr>PowerPoint Presentation</vt:lpstr>
      <vt:lpstr>ITAL-neo Registry Study Summary</vt:lpstr>
      <vt:lpstr>Comparing ACURATE neo and ACURATE neo2</vt:lpstr>
      <vt:lpstr>Baseline Characteristics Propensity-Score Matched Population</vt:lpstr>
      <vt:lpstr>Baseline ECG and Echo Characteristics Propensity-Score Matched Population</vt:lpstr>
      <vt:lpstr>Multi-slice computer tomography (MSCT) Characteristics</vt:lpstr>
      <vt:lpstr>Procedural Characteristics Propensity-Score Matched Population</vt:lpstr>
      <vt:lpstr>In-Hospital Outcomes Propensity-Score Matched Population</vt:lpstr>
      <vt:lpstr>Pre-Discharge and 90-Day Echo Outcomes Propensity-Score Matched Population</vt:lpstr>
      <vt:lpstr>Study Limitations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Title</dc:title>
  <dc:creator>Feeley, Marc</dc:creator>
  <cp:lastModifiedBy>Feeley, Marc</cp:lastModifiedBy>
  <cp:revision>5</cp:revision>
  <dcterms:modified xsi:type="dcterms:W3CDTF">2022-05-16T20:50:03Z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0x0101007886036533B2C242A05B698B15C5DBB6</vt:lpwstr>
  </property>
</Properties>
</file>